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19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12192000" cy="68580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C3D1B-C449-47CC-AFC5-44DFE16BC24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E1BA94-85BC-48A5-B302-FC607C8402D5}">
      <dgm:prSet/>
      <dgm:spPr/>
      <dgm:t>
        <a:bodyPr/>
        <a:lstStyle/>
        <a:p>
          <a:r>
            <a:rPr lang="en-US"/>
            <a:t>Getting to know the patient</a:t>
          </a:r>
        </a:p>
      </dgm:t>
    </dgm:pt>
    <dgm:pt modelId="{0141F9AF-2974-4D94-9827-300ABA71D1E9}" cxnId="{975FFE57-0A41-4640-B519-E9D64433DF2A}" type="parTrans">
      <dgm:prSet/>
      <dgm:spPr/>
      <dgm:t>
        <a:bodyPr/>
        <a:lstStyle/>
        <a:p>
          <a:endParaRPr lang="en-US"/>
        </a:p>
      </dgm:t>
    </dgm:pt>
    <dgm:pt modelId="{7AE3ABAD-96AC-4BF0-805B-099725114131}" cxnId="{975FFE57-0A41-4640-B519-E9D64433DF2A}" type="sibTrans">
      <dgm:prSet/>
      <dgm:spPr/>
      <dgm:t>
        <a:bodyPr/>
        <a:lstStyle/>
        <a:p>
          <a:endParaRPr lang="en-US"/>
        </a:p>
      </dgm:t>
    </dgm:pt>
    <dgm:pt modelId="{652C070C-D673-4E7E-9609-B5867FD445C2}">
      <dgm:prSet/>
      <dgm:spPr/>
      <dgm:t>
        <a:bodyPr/>
        <a:lstStyle/>
        <a:p>
          <a:r>
            <a:rPr lang="en-US"/>
            <a:t>Patient expectations</a:t>
          </a:r>
        </a:p>
      </dgm:t>
    </dgm:pt>
    <dgm:pt modelId="{CE44F932-0E8C-43B2-8DD5-A69D7A5ED239}" cxnId="{35960CC9-983B-44EB-A3C9-1D224508244A}" type="parTrans">
      <dgm:prSet/>
      <dgm:spPr/>
      <dgm:t>
        <a:bodyPr/>
        <a:lstStyle/>
        <a:p>
          <a:endParaRPr lang="en-US"/>
        </a:p>
      </dgm:t>
    </dgm:pt>
    <dgm:pt modelId="{5096BC09-B919-442C-A112-A1B67D49CB36}" cxnId="{35960CC9-983B-44EB-A3C9-1D224508244A}" type="sibTrans">
      <dgm:prSet/>
      <dgm:spPr/>
      <dgm:t>
        <a:bodyPr/>
        <a:lstStyle/>
        <a:p>
          <a:endParaRPr lang="en-US"/>
        </a:p>
      </dgm:t>
    </dgm:pt>
    <dgm:pt modelId="{D6FBC81F-5BA8-4D0E-AA25-BA0FB1F93D41}">
      <dgm:prSet/>
      <dgm:spPr/>
      <dgm:t>
        <a:bodyPr/>
        <a:lstStyle/>
        <a:p>
          <a:r>
            <a:rPr lang="en-US"/>
            <a:t>Beliefs</a:t>
          </a:r>
        </a:p>
      </dgm:t>
    </dgm:pt>
    <dgm:pt modelId="{57A46242-CE57-49BC-9F4C-CF00F702C53B}" cxnId="{F8001333-9C7A-4D59-AA60-F8E2F2C822D6}" type="parTrans">
      <dgm:prSet/>
      <dgm:spPr/>
      <dgm:t>
        <a:bodyPr/>
        <a:lstStyle/>
        <a:p>
          <a:endParaRPr lang="en-US"/>
        </a:p>
      </dgm:t>
    </dgm:pt>
    <dgm:pt modelId="{FE4F4958-EA9F-409C-92C1-A5F4D0408B29}" cxnId="{F8001333-9C7A-4D59-AA60-F8E2F2C822D6}" type="sibTrans">
      <dgm:prSet/>
      <dgm:spPr/>
      <dgm:t>
        <a:bodyPr/>
        <a:lstStyle/>
        <a:p>
          <a:endParaRPr lang="en-US"/>
        </a:p>
      </dgm:t>
    </dgm:pt>
    <dgm:pt modelId="{0643C777-04B7-493B-B9D4-8A6442E96B06}">
      <dgm:prSet/>
      <dgm:spPr/>
      <dgm:t>
        <a:bodyPr/>
        <a:lstStyle/>
        <a:p>
          <a:r>
            <a:rPr lang="en-US"/>
            <a:t>Identifying their perspective</a:t>
          </a:r>
        </a:p>
      </dgm:t>
    </dgm:pt>
    <dgm:pt modelId="{417E761C-2BC4-48B8-9F08-54FFE1BC1EA0}" cxnId="{2617A49B-05FF-4855-A4B1-8CEED5D42C7E}" type="parTrans">
      <dgm:prSet/>
      <dgm:spPr/>
      <dgm:t>
        <a:bodyPr/>
        <a:lstStyle/>
        <a:p>
          <a:endParaRPr lang="en-US"/>
        </a:p>
      </dgm:t>
    </dgm:pt>
    <dgm:pt modelId="{E0152628-F165-43B3-81B5-51E0689B8556}" cxnId="{2617A49B-05FF-4855-A4B1-8CEED5D42C7E}" type="sibTrans">
      <dgm:prSet/>
      <dgm:spPr/>
      <dgm:t>
        <a:bodyPr/>
        <a:lstStyle/>
        <a:p>
          <a:endParaRPr lang="en-US"/>
        </a:p>
      </dgm:t>
    </dgm:pt>
    <dgm:pt modelId="{EFF2D85A-999C-44BD-8DB1-B69BC3B82310}">
      <dgm:prSet/>
      <dgm:spPr/>
      <dgm:t>
        <a:bodyPr/>
        <a:lstStyle/>
        <a:p>
          <a:r>
            <a:rPr lang="en-US"/>
            <a:t>Social context</a:t>
          </a:r>
        </a:p>
      </dgm:t>
    </dgm:pt>
    <dgm:pt modelId="{34454F3E-46FC-4183-B080-E1339E1F2BA4}" cxnId="{EBD0658A-F51D-4C66-9F7D-654107992820}" type="parTrans">
      <dgm:prSet/>
      <dgm:spPr/>
      <dgm:t>
        <a:bodyPr/>
        <a:lstStyle/>
        <a:p>
          <a:endParaRPr lang="en-US"/>
        </a:p>
      </dgm:t>
    </dgm:pt>
    <dgm:pt modelId="{AA8FC4F1-3AD8-485F-9794-3A22F4B1E2A7}" cxnId="{EBD0658A-F51D-4C66-9F7D-654107992820}" type="sibTrans">
      <dgm:prSet/>
      <dgm:spPr/>
      <dgm:t>
        <a:bodyPr/>
        <a:lstStyle/>
        <a:p>
          <a:endParaRPr lang="en-US"/>
        </a:p>
      </dgm:t>
    </dgm:pt>
    <dgm:pt modelId="{FDBB065B-81A6-4CEF-9163-9680A9C2DF9C}">
      <dgm:prSet/>
      <dgm:spPr/>
      <dgm:t>
        <a:bodyPr/>
        <a:lstStyle/>
        <a:p>
          <a:r>
            <a:rPr lang="en-US"/>
            <a:t>Age and gender</a:t>
          </a:r>
        </a:p>
      </dgm:t>
    </dgm:pt>
    <dgm:pt modelId="{52A5C7FB-D978-43E8-BAE3-1B70B0E7D05E}" cxnId="{9AD272CC-AB11-4621-B0C6-61AC67DF1D5F}" type="parTrans">
      <dgm:prSet/>
      <dgm:spPr/>
      <dgm:t>
        <a:bodyPr/>
        <a:lstStyle/>
        <a:p>
          <a:endParaRPr lang="en-US"/>
        </a:p>
      </dgm:t>
    </dgm:pt>
    <dgm:pt modelId="{A09F94CC-FFD6-4FD5-A57E-E0510F8E4338}" cxnId="{9AD272CC-AB11-4621-B0C6-61AC67DF1D5F}" type="sibTrans">
      <dgm:prSet/>
      <dgm:spPr/>
      <dgm:t>
        <a:bodyPr/>
        <a:lstStyle/>
        <a:p>
          <a:endParaRPr lang="en-US"/>
        </a:p>
      </dgm:t>
    </dgm:pt>
    <dgm:pt modelId="{B1540057-B39A-4548-8C5B-ECBCBBB0BECF}">
      <dgm:prSet/>
      <dgm:spPr/>
      <dgm:t>
        <a:bodyPr/>
        <a:lstStyle/>
        <a:p>
          <a:r>
            <a:rPr lang="en-US"/>
            <a:t>Home and work</a:t>
          </a:r>
        </a:p>
      </dgm:t>
    </dgm:pt>
    <dgm:pt modelId="{807F83EF-B2EE-4BDB-98EE-E75A1DDEB820}" cxnId="{0761CCC6-EE18-43FA-9D6C-F0B8AD37B52E}" type="parTrans">
      <dgm:prSet/>
      <dgm:spPr/>
      <dgm:t>
        <a:bodyPr/>
        <a:lstStyle/>
        <a:p>
          <a:endParaRPr lang="en-US"/>
        </a:p>
      </dgm:t>
    </dgm:pt>
    <dgm:pt modelId="{97E45515-8D8F-47B4-AD16-4CDD2B383F7C}" cxnId="{0761CCC6-EE18-43FA-9D6C-F0B8AD37B52E}" type="sibTrans">
      <dgm:prSet/>
      <dgm:spPr/>
      <dgm:t>
        <a:bodyPr/>
        <a:lstStyle/>
        <a:p>
          <a:endParaRPr lang="en-US"/>
        </a:p>
      </dgm:t>
    </dgm:pt>
    <dgm:pt modelId="{B98FAC85-F6EC-442B-BC69-710A3D72D31E}">
      <dgm:prSet/>
      <dgm:spPr/>
      <dgm:t>
        <a:bodyPr/>
        <a:lstStyle/>
        <a:p>
          <a:r>
            <a:rPr lang="en-US"/>
            <a:t>Dependent and leisure activities</a:t>
          </a:r>
        </a:p>
      </dgm:t>
    </dgm:pt>
    <dgm:pt modelId="{87FBE030-1D4C-449B-8C7E-E0316DF62A9E}" cxnId="{7CECBF91-2798-47B2-B214-CFC9B3E4F001}" type="parTrans">
      <dgm:prSet/>
      <dgm:spPr/>
      <dgm:t>
        <a:bodyPr/>
        <a:lstStyle/>
        <a:p>
          <a:endParaRPr lang="en-US"/>
        </a:p>
      </dgm:t>
    </dgm:pt>
    <dgm:pt modelId="{B051E7CA-7BC7-403D-A3A5-DED8C38B9850}" cxnId="{7CECBF91-2798-47B2-B214-CFC9B3E4F001}" type="sibTrans">
      <dgm:prSet/>
      <dgm:spPr/>
      <dgm:t>
        <a:bodyPr/>
        <a:lstStyle/>
        <a:p>
          <a:endParaRPr lang="en-US"/>
        </a:p>
      </dgm:t>
    </dgm:pt>
    <dgm:pt modelId="{A030647E-D3E5-4664-B0E5-27681380D649}" type="pres">
      <dgm:prSet presAssocID="{EB3C3D1B-C449-47CC-AFC5-44DFE16BC246}" presName="diagram" presStyleCnt="0">
        <dgm:presLayoutVars>
          <dgm:dir/>
          <dgm:resizeHandles val="exact"/>
        </dgm:presLayoutVars>
      </dgm:prSet>
      <dgm:spPr/>
    </dgm:pt>
    <dgm:pt modelId="{A8790AA4-31DF-4F1F-920E-E440262B418D}" type="pres">
      <dgm:prSet presAssocID="{8FE1BA94-85BC-48A5-B302-FC607C8402D5}" presName="node" presStyleLbl="node1" presStyleIdx="0" presStyleCnt="8">
        <dgm:presLayoutVars>
          <dgm:bulletEnabled val="1"/>
        </dgm:presLayoutVars>
      </dgm:prSet>
      <dgm:spPr/>
    </dgm:pt>
    <dgm:pt modelId="{D6F410DF-86E5-4D6C-8933-A5ADFA5ABCD1}" type="pres">
      <dgm:prSet presAssocID="{7AE3ABAD-96AC-4BF0-805B-099725114131}" presName="sibTrans" presStyleCnt="0"/>
      <dgm:spPr/>
    </dgm:pt>
    <dgm:pt modelId="{7522C035-5CB0-4F57-B85B-352355F1F7E5}" type="pres">
      <dgm:prSet presAssocID="{652C070C-D673-4E7E-9609-B5867FD445C2}" presName="node" presStyleLbl="node1" presStyleIdx="1" presStyleCnt="8">
        <dgm:presLayoutVars>
          <dgm:bulletEnabled val="1"/>
        </dgm:presLayoutVars>
      </dgm:prSet>
      <dgm:spPr/>
    </dgm:pt>
    <dgm:pt modelId="{D7BA0B21-0F24-46E2-8E45-D474219369EF}" type="pres">
      <dgm:prSet presAssocID="{5096BC09-B919-442C-A112-A1B67D49CB36}" presName="sibTrans" presStyleCnt="0"/>
      <dgm:spPr/>
    </dgm:pt>
    <dgm:pt modelId="{EAC071D7-2CDD-4903-81D9-59814358A1CB}" type="pres">
      <dgm:prSet presAssocID="{D6FBC81F-5BA8-4D0E-AA25-BA0FB1F93D41}" presName="node" presStyleLbl="node1" presStyleIdx="2" presStyleCnt="8">
        <dgm:presLayoutVars>
          <dgm:bulletEnabled val="1"/>
        </dgm:presLayoutVars>
      </dgm:prSet>
      <dgm:spPr/>
    </dgm:pt>
    <dgm:pt modelId="{C30FFA17-BC3D-4265-8131-790E55A9E6E4}" type="pres">
      <dgm:prSet presAssocID="{FE4F4958-EA9F-409C-92C1-A5F4D0408B29}" presName="sibTrans" presStyleCnt="0"/>
      <dgm:spPr/>
    </dgm:pt>
    <dgm:pt modelId="{A86F971F-D601-4A89-BB98-9102BBDF9FDB}" type="pres">
      <dgm:prSet presAssocID="{0643C777-04B7-493B-B9D4-8A6442E96B06}" presName="node" presStyleLbl="node1" presStyleIdx="3" presStyleCnt="8">
        <dgm:presLayoutVars>
          <dgm:bulletEnabled val="1"/>
        </dgm:presLayoutVars>
      </dgm:prSet>
      <dgm:spPr/>
    </dgm:pt>
    <dgm:pt modelId="{15C7EB8B-09E7-4D18-A73A-A750A4B9A8C1}" type="pres">
      <dgm:prSet presAssocID="{E0152628-F165-43B3-81B5-51E0689B8556}" presName="sibTrans" presStyleCnt="0"/>
      <dgm:spPr/>
    </dgm:pt>
    <dgm:pt modelId="{DB44BEAB-6A6B-491A-B6F9-E4AA481A2F61}" type="pres">
      <dgm:prSet presAssocID="{EFF2D85A-999C-44BD-8DB1-B69BC3B82310}" presName="node" presStyleLbl="node1" presStyleIdx="4" presStyleCnt="8">
        <dgm:presLayoutVars>
          <dgm:bulletEnabled val="1"/>
        </dgm:presLayoutVars>
      </dgm:prSet>
      <dgm:spPr/>
    </dgm:pt>
    <dgm:pt modelId="{CFAF6235-4FFD-4A42-8B53-9B3FA144557F}" type="pres">
      <dgm:prSet presAssocID="{AA8FC4F1-3AD8-485F-9794-3A22F4B1E2A7}" presName="sibTrans" presStyleCnt="0"/>
      <dgm:spPr/>
    </dgm:pt>
    <dgm:pt modelId="{E365D4C6-FD04-4DB2-84EC-20419741F11B}" type="pres">
      <dgm:prSet presAssocID="{FDBB065B-81A6-4CEF-9163-9680A9C2DF9C}" presName="node" presStyleLbl="node1" presStyleIdx="5" presStyleCnt="8">
        <dgm:presLayoutVars>
          <dgm:bulletEnabled val="1"/>
        </dgm:presLayoutVars>
      </dgm:prSet>
      <dgm:spPr/>
    </dgm:pt>
    <dgm:pt modelId="{F64F7DFE-45BD-4853-99E0-B4FDD6D3C23F}" type="pres">
      <dgm:prSet presAssocID="{A09F94CC-FFD6-4FD5-A57E-E0510F8E4338}" presName="sibTrans" presStyleCnt="0"/>
      <dgm:spPr/>
    </dgm:pt>
    <dgm:pt modelId="{8E0AD226-39E1-4D79-B42A-431506445BD2}" type="pres">
      <dgm:prSet presAssocID="{B1540057-B39A-4548-8C5B-ECBCBBB0BECF}" presName="node" presStyleLbl="node1" presStyleIdx="6" presStyleCnt="8">
        <dgm:presLayoutVars>
          <dgm:bulletEnabled val="1"/>
        </dgm:presLayoutVars>
      </dgm:prSet>
      <dgm:spPr/>
    </dgm:pt>
    <dgm:pt modelId="{6312C639-A362-4E75-8374-AEBDF267F7B4}" type="pres">
      <dgm:prSet presAssocID="{97E45515-8D8F-47B4-AD16-4CDD2B383F7C}" presName="sibTrans" presStyleCnt="0"/>
      <dgm:spPr/>
    </dgm:pt>
    <dgm:pt modelId="{4A7CF416-D8F2-4AD1-BB3E-2B2C9B4E96B5}" type="pres">
      <dgm:prSet presAssocID="{B98FAC85-F6EC-442B-BC69-710A3D72D31E}" presName="node" presStyleLbl="node1" presStyleIdx="7" presStyleCnt="8">
        <dgm:presLayoutVars>
          <dgm:bulletEnabled val="1"/>
        </dgm:presLayoutVars>
      </dgm:prSet>
      <dgm:spPr/>
    </dgm:pt>
  </dgm:ptLst>
  <dgm:cxnLst>
    <dgm:cxn modelId="{FAE1FF16-FF22-4154-B853-8DC4154CF69E}" type="presOf" srcId="{EB3C3D1B-C449-47CC-AFC5-44DFE16BC246}" destId="{A030647E-D3E5-4664-B0E5-27681380D649}" srcOrd="0" destOrd="0" presId="urn:microsoft.com/office/officeart/2005/8/layout/default"/>
    <dgm:cxn modelId="{E62F8E17-F26A-441C-8A05-C8100EA599B0}" type="presOf" srcId="{D6FBC81F-5BA8-4D0E-AA25-BA0FB1F93D41}" destId="{EAC071D7-2CDD-4903-81D9-59814358A1CB}" srcOrd="0" destOrd="0" presId="urn:microsoft.com/office/officeart/2005/8/layout/default"/>
    <dgm:cxn modelId="{A38FD61B-5D15-4E7C-B41E-AE5144FC8011}" type="presOf" srcId="{8FE1BA94-85BC-48A5-B302-FC607C8402D5}" destId="{A8790AA4-31DF-4F1F-920E-E440262B418D}" srcOrd="0" destOrd="0" presId="urn:microsoft.com/office/officeart/2005/8/layout/default"/>
    <dgm:cxn modelId="{3673451D-CF45-40D9-A0E1-585EC0926DBE}" type="presOf" srcId="{EFF2D85A-999C-44BD-8DB1-B69BC3B82310}" destId="{DB44BEAB-6A6B-491A-B6F9-E4AA481A2F61}" srcOrd="0" destOrd="0" presId="urn:microsoft.com/office/officeart/2005/8/layout/default"/>
    <dgm:cxn modelId="{F8001333-9C7A-4D59-AA60-F8E2F2C822D6}" srcId="{EB3C3D1B-C449-47CC-AFC5-44DFE16BC246}" destId="{D6FBC81F-5BA8-4D0E-AA25-BA0FB1F93D41}" srcOrd="2" destOrd="0" parTransId="{57A46242-CE57-49BC-9F4C-CF00F702C53B}" sibTransId="{FE4F4958-EA9F-409C-92C1-A5F4D0408B29}"/>
    <dgm:cxn modelId="{AA866567-9E3C-4731-BA78-D481E35BB38B}" type="presOf" srcId="{B98FAC85-F6EC-442B-BC69-710A3D72D31E}" destId="{4A7CF416-D8F2-4AD1-BB3E-2B2C9B4E96B5}" srcOrd="0" destOrd="0" presId="urn:microsoft.com/office/officeart/2005/8/layout/default"/>
    <dgm:cxn modelId="{63DD056B-9105-49DF-BA5B-12A89FDAC132}" type="presOf" srcId="{652C070C-D673-4E7E-9609-B5867FD445C2}" destId="{7522C035-5CB0-4F57-B85B-352355F1F7E5}" srcOrd="0" destOrd="0" presId="urn:microsoft.com/office/officeart/2005/8/layout/default"/>
    <dgm:cxn modelId="{E178F86D-9075-4C86-A045-22B634553395}" type="presOf" srcId="{B1540057-B39A-4548-8C5B-ECBCBBB0BECF}" destId="{8E0AD226-39E1-4D79-B42A-431506445BD2}" srcOrd="0" destOrd="0" presId="urn:microsoft.com/office/officeart/2005/8/layout/default"/>
    <dgm:cxn modelId="{975FFE57-0A41-4640-B519-E9D64433DF2A}" srcId="{EB3C3D1B-C449-47CC-AFC5-44DFE16BC246}" destId="{8FE1BA94-85BC-48A5-B302-FC607C8402D5}" srcOrd="0" destOrd="0" parTransId="{0141F9AF-2974-4D94-9827-300ABA71D1E9}" sibTransId="{7AE3ABAD-96AC-4BF0-805B-099725114131}"/>
    <dgm:cxn modelId="{EBD0658A-F51D-4C66-9F7D-654107992820}" srcId="{EB3C3D1B-C449-47CC-AFC5-44DFE16BC246}" destId="{EFF2D85A-999C-44BD-8DB1-B69BC3B82310}" srcOrd="4" destOrd="0" parTransId="{34454F3E-46FC-4183-B080-E1339E1F2BA4}" sibTransId="{AA8FC4F1-3AD8-485F-9794-3A22F4B1E2A7}"/>
    <dgm:cxn modelId="{7CECBF91-2798-47B2-B214-CFC9B3E4F001}" srcId="{EB3C3D1B-C449-47CC-AFC5-44DFE16BC246}" destId="{B98FAC85-F6EC-442B-BC69-710A3D72D31E}" srcOrd="7" destOrd="0" parTransId="{87FBE030-1D4C-449B-8C7E-E0316DF62A9E}" sibTransId="{B051E7CA-7BC7-403D-A3A5-DED8C38B9850}"/>
    <dgm:cxn modelId="{2617A49B-05FF-4855-A4B1-8CEED5D42C7E}" srcId="{EB3C3D1B-C449-47CC-AFC5-44DFE16BC246}" destId="{0643C777-04B7-493B-B9D4-8A6442E96B06}" srcOrd="3" destOrd="0" parTransId="{417E761C-2BC4-48B8-9F08-54FFE1BC1EA0}" sibTransId="{E0152628-F165-43B3-81B5-51E0689B8556}"/>
    <dgm:cxn modelId="{C82424AF-FBBF-4CB4-A3F1-715E1ED3850E}" type="presOf" srcId="{0643C777-04B7-493B-B9D4-8A6442E96B06}" destId="{A86F971F-D601-4A89-BB98-9102BBDF9FDB}" srcOrd="0" destOrd="0" presId="urn:microsoft.com/office/officeart/2005/8/layout/default"/>
    <dgm:cxn modelId="{D5E68EC1-3518-4AA5-8E6E-35680535201D}" type="presOf" srcId="{FDBB065B-81A6-4CEF-9163-9680A9C2DF9C}" destId="{E365D4C6-FD04-4DB2-84EC-20419741F11B}" srcOrd="0" destOrd="0" presId="urn:microsoft.com/office/officeart/2005/8/layout/default"/>
    <dgm:cxn modelId="{0761CCC6-EE18-43FA-9D6C-F0B8AD37B52E}" srcId="{EB3C3D1B-C449-47CC-AFC5-44DFE16BC246}" destId="{B1540057-B39A-4548-8C5B-ECBCBBB0BECF}" srcOrd="6" destOrd="0" parTransId="{807F83EF-B2EE-4BDB-98EE-E75A1DDEB820}" sibTransId="{97E45515-8D8F-47B4-AD16-4CDD2B383F7C}"/>
    <dgm:cxn modelId="{35960CC9-983B-44EB-A3C9-1D224508244A}" srcId="{EB3C3D1B-C449-47CC-AFC5-44DFE16BC246}" destId="{652C070C-D673-4E7E-9609-B5867FD445C2}" srcOrd="1" destOrd="0" parTransId="{CE44F932-0E8C-43B2-8DD5-A69D7A5ED239}" sibTransId="{5096BC09-B919-442C-A112-A1B67D49CB36}"/>
    <dgm:cxn modelId="{9AD272CC-AB11-4621-B0C6-61AC67DF1D5F}" srcId="{EB3C3D1B-C449-47CC-AFC5-44DFE16BC246}" destId="{FDBB065B-81A6-4CEF-9163-9680A9C2DF9C}" srcOrd="5" destOrd="0" parTransId="{52A5C7FB-D978-43E8-BAE3-1B70B0E7D05E}" sibTransId="{A09F94CC-FFD6-4FD5-A57E-E0510F8E4338}"/>
    <dgm:cxn modelId="{79EF81DC-2D2F-483E-875C-4FDCB0FE4B1C}" type="presParOf" srcId="{A030647E-D3E5-4664-B0E5-27681380D649}" destId="{A8790AA4-31DF-4F1F-920E-E440262B418D}" srcOrd="0" destOrd="0" presId="urn:microsoft.com/office/officeart/2005/8/layout/default"/>
    <dgm:cxn modelId="{B67011F9-CC25-4DE3-AC26-9EFAD64282F7}" type="presParOf" srcId="{A030647E-D3E5-4664-B0E5-27681380D649}" destId="{D6F410DF-86E5-4D6C-8933-A5ADFA5ABCD1}" srcOrd="1" destOrd="0" presId="urn:microsoft.com/office/officeart/2005/8/layout/default"/>
    <dgm:cxn modelId="{53C1957E-BA06-427F-974F-00F74948959C}" type="presParOf" srcId="{A030647E-D3E5-4664-B0E5-27681380D649}" destId="{7522C035-5CB0-4F57-B85B-352355F1F7E5}" srcOrd="2" destOrd="0" presId="urn:microsoft.com/office/officeart/2005/8/layout/default"/>
    <dgm:cxn modelId="{53C1F3F7-5D05-4C34-8FCD-E260B14417AC}" type="presParOf" srcId="{A030647E-D3E5-4664-B0E5-27681380D649}" destId="{D7BA0B21-0F24-46E2-8E45-D474219369EF}" srcOrd="3" destOrd="0" presId="urn:microsoft.com/office/officeart/2005/8/layout/default"/>
    <dgm:cxn modelId="{C51FCFB4-A512-49D9-9362-1DB691EBCFAB}" type="presParOf" srcId="{A030647E-D3E5-4664-B0E5-27681380D649}" destId="{EAC071D7-2CDD-4903-81D9-59814358A1CB}" srcOrd="4" destOrd="0" presId="urn:microsoft.com/office/officeart/2005/8/layout/default"/>
    <dgm:cxn modelId="{08C40BA4-830E-47D5-A861-8228C21D63A0}" type="presParOf" srcId="{A030647E-D3E5-4664-B0E5-27681380D649}" destId="{C30FFA17-BC3D-4265-8131-790E55A9E6E4}" srcOrd="5" destOrd="0" presId="urn:microsoft.com/office/officeart/2005/8/layout/default"/>
    <dgm:cxn modelId="{C4DD7B40-8AA5-4294-BD53-2826C0A96360}" type="presParOf" srcId="{A030647E-D3E5-4664-B0E5-27681380D649}" destId="{A86F971F-D601-4A89-BB98-9102BBDF9FDB}" srcOrd="6" destOrd="0" presId="urn:microsoft.com/office/officeart/2005/8/layout/default"/>
    <dgm:cxn modelId="{B4579309-23C7-49DF-877C-633D3C894256}" type="presParOf" srcId="{A030647E-D3E5-4664-B0E5-27681380D649}" destId="{15C7EB8B-09E7-4D18-A73A-A750A4B9A8C1}" srcOrd="7" destOrd="0" presId="urn:microsoft.com/office/officeart/2005/8/layout/default"/>
    <dgm:cxn modelId="{4AB0A6E8-D85D-4227-B74C-7393F9F527F9}" type="presParOf" srcId="{A030647E-D3E5-4664-B0E5-27681380D649}" destId="{DB44BEAB-6A6B-491A-B6F9-E4AA481A2F61}" srcOrd="8" destOrd="0" presId="urn:microsoft.com/office/officeart/2005/8/layout/default"/>
    <dgm:cxn modelId="{4A841004-352C-4A5A-B202-F55A861221C7}" type="presParOf" srcId="{A030647E-D3E5-4664-B0E5-27681380D649}" destId="{CFAF6235-4FFD-4A42-8B53-9B3FA144557F}" srcOrd="9" destOrd="0" presId="urn:microsoft.com/office/officeart/2005/8/layout/default"/>
    <dgm:cxn modelId="{164A0B12-069F-4676-BA08-56887C8412BD}" type="presParOf" srcId="{A030647E-D3E5-4664-B0E5-27681380D649}" destId="{E365D4C6-FD04-4DB2-84EC-20419741F11B}" srcOrd="10" destOrd="0" presId="urn:microsoft.com/office/officeart/2005/8/layout/default"/>
    <dgm:cxn modelId="{8E737DD3-4E80-4EBE-A88B-4475C5C207E2}" type="presParOf" srcId="{A030647E-D3E5-4664-B0E5-27681380D649}" destId="{F64F7DFE-45BD-4853-99E0-B4FDD6D3C23F}" srcOrd="11" destOrd="0" presId="urn:microsoft.com/office/officeart/2005/8/layout/default"/>
    <dgm:cxn modelId="{E1C5B2C6-6456-4A13-9771-6A325AFA1C0E}" type="presParOf" srcId="{A030647E-D3E5-4664-B0E5-27681380D649}" destId="{8E0AD226-39E1-4D79-B42A-431506445BD2}" srcOrd="12" destOrd="0" presId="urn:microsoft.com/office/officeart/2005/8/layout/default"/>
    <dgm:cxn modelId="{CDABE4D2-5282-4677-B69A-CE7B5C3193B0}" type="presParOf" srcId="{A030647E-D3E5-4664-B0E5-27681380D649}" destId="{6312C639-A362-4E75-8374-AEBDF267F7B4}" srcOrd="13" destOrd="0" presId="urn:microsoft.com/office/officeart/2005/8/layout/default"/>
    <dgm:cxn modelId="{F6ECB231-7672-45FE-8118-D536C3EB6F13}" type="presParOf" srcId="{A030647E-D3E5-4664-B0E5-27681380D649}" destId="{4A7CF416-D8F2-4AD1-BB3E-2B2C9B4E96B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E9B9D5-F1B3-4FBA-953A-D01EBAF236AD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C8E070-57C6-45FB-8FC6-C468DB0ECAA1}">
      <dgm:prSet/>
      <dgm:spPr/>
      <dgm:t>
        <a:bodyPr/>
        <a:lstStyle/>
        <a:p>
          <a:r>
            <a:rPr lang="en-US"/>
            <a:t>Patient values</a:t>
          </a:r>
        </a:p>
      </dgm:t>
    </dgm:pt>
    <dgm:pt modelId="{2F105DA2-A318-4E71-9EE2-05279FD56F3F}" cxnId="{77C5E856-E977-4A07-B5EA-8712D86DA113}" type="parTrans">
      <dgm:prSet/>
      <dgm:spPr/>
      <dgm:t>
        <a:bodyPr/>
        <a:lstStyle/>
        <a:p>
          <a:endParaRPr lang="en-US"/>
        </a:p>
      </dgm:t>
    </dgm:pt>
    <dgm:pt modelId="{413FD973-F9E0-4375-B709-B00DF6272682}" cxnId="{77C5E856-E977-4A07-B5EA-8712D86DA113}" type="sibTrans">
      <dgm:prSet/>
      <dgm:spPr/>
      <dgm:t>
        <a:bodyPr/>
        <a:lstStyle/>
        <a:p>
          <a:endParaRPr lang="en-US"/>
        </a:p>
      </dgm:t>
    </dgm:pt>
    <dgm:pt modelId="{2E1F7C0F-06DE-4357-8830-50032E726265}">
      <dgm:prSet/>
      <dgm:spPr/>
      <dgm:t>
        <a:bodyPr/>
        <a:lstStyle/>
        <a:p>
          <a:r>
            <a:rPr lang="en-US"/>
            <a:t>Best research evidence</a:t>
          </a:r>
        </a:p>
      </dgm:t>
    </dgm:pt>
    <dgm:pt modelId="{164BFA7A-8B96-40D0-B62A-51C23583230D}" cxnId="{DAAFF9F5-862B-4A98-B3F9-0CE520ABDC2B}" type="parTrans">
      <dgm:prSet/>
      <dgm:spPr/>
      <dgm:t>
        <a:bodyPr/>
        <a:lstStyle/>
        <a:p>
          <a:endParaRPr lang="en-US"/>
        </a:p>
      </dgm:t>
    </dgm:pt>
    <dgm:pt modelId="{D559F60D-E17A-47D4-A9F2-335289A7E36C}" cxnId="{DAAFF9F5-862B-4A98-B3F9-0CE520ABDC2B}" type="sibTrans">
      <dgm:prSet/>
      <dgm:spPr/>
      <dgm:t>
        <a:bodyPr/>
        <a:lstStyle/>
        <a:p>
          <a:endParaRPr lang="en-US"/>
        </a:p>
      </dgm:t>
    </dgm:pt>
    <dgm:pt modelId="{8C355673-9808-40AA-8857-EB86C08CCA8B}">
      <dgm:prSet/>
      <dgm:spPr/>
      <dgm:t>
        <a:bodyPr/>
        <a:lstStyle/>
        <a:p>
          <a:r>
            <a:rPr lang="en-US"/>
            <a:t>Clinical expertise</a:t>
          </a:r>
        </a:p>
      </dgm:t>
    </dgm:pt>
    <dgm:pt modelId="{A37200BC-66AE-485F-BE28-815626789433}" cxnId="{59AC997D-F96A-414C-AEB3-A20390C588B7}" type="parTrans">
      <dgm:prSet/>
      <dgm:spPr/>
      <dgm:t>
        <a:bodyPr/>
        <a:lstStyle/>
        <a:p>
          <a:endParaRPr lang="en-US"/>
        </a:p>
      </dgm:t>
    </dgm:pt>
    <dgm:pt modelId="{F6223B96-C166-4F01-B4DE-A8F6C232CB40}" cxnId="{59AC997D-F96A-414C-AEB3-A20390C588B7}" type="sibTrans">
      <dgm:prSet/>
      <dgm:spPr/>
      <dgm:t>
        <a:bodyPr/>
        <a:lstStyle/>
        <a:p>
          <a:endParaRPr lang="en-US"/>
        </a:p>
      </dgm:t>
    </dgm:pt>
    <dgm:pt modelId="{F1FE0DEA-A665-421D-BD82-FEFA0FEBDFE9}" type="pres">
      <dgm:prSet presAssocID="{D7E9B9D5-F1B3-4FBA-953A-D01EBAF236AD}" presName="Name0" presStyleCnt="0">
        <dgm:presLayoutVars>
          <dgm:dir/>
          <dgm:animLvl val="lvl"/>
          <dgm:resizeHandles val="exact"/>
        </dgm:presLayoutVars>
      </dgm:prSet>
      <dgm:spPr/>
    </dgm:pt>
    <dgm:pt modelId="{C96D9FF2-9403-4B54-9A89-B3DBAB48D435}" type="pres">
      <dgm:prSet presAssocID="{18C8E070-57C6-45FB-8FC6-C468DB0ECAA1}" presName="linNode" presStyleCnt="0"/>
      <dgm:spPr/>
    </dgm:pt>
    <dgm:pt modelId="{EF5101E4-B20B-433C-A435-C892090EA1A6}" type="pres">
      <dgm:prSet presAssocID="{18C8E070-57C6-45FB-8FC6-C468DB0ECAA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FCC8E7-42CD-4DB3-9EF2-CF369D82F00F}" type="pres">
      <dgm:prSet presAssocID="{413FD973-F9E0-4375-B709-B00DF6272682}" presName="sp" presStyleCnt="0"/>
      <dgm:spPr/>
    </dgm:pt>
    <dgm:pt modelId="{4620EF57-DFC3-49A0-99E2-44B881AFD32C}" type="pres">
      <dgm:prSet presAssocID="{2E1F7C0F-06DE-4357-8830-50032E726265}" presName="linNode" presStyleCnt="0"/>
      <dgm:spPr/>
    </dgm:pt>
    <dgm:pt modelId="{6D74B6E1-FBDD-4AAC-9FFE-FD9507AD00C3}" type="pres">
      <dgm:prSet presAssocID="{2E1F7C0F-06DE-4357-8830-50032E72626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906C383-7E90-4B3B-974B-71C35C0BCD0A}" type="pres">
      <dgm:prSet presAssocID="{D559F60D-E17A-47D4-A9F2-335289A7E36C}" presName="sp" presStyleCnt="0"/>
      <dgm:spPr/>
    </dgm:pt>
    <dgm:pt modelId="{4568050D-CEF4-404B-AB93-252C0A0BE62D}" type="pres">
      <dgm:prSet presAssocID="{8C355673-9808-40AA-8857-EB86C08CCA8B}" presName="linNode" presStyleCnt="0"/>
      <dgm:spPr/>
    </dgm:pt>
    <dgm:pt modelId="{7F8F82DB-8AAD-43A0-89A0-66DE5439DE67}" type="pres">
      <dgm:prSet presAssocID="{8C355673-9808-40AA-8857-EB86C08CCA8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8CA8B36-5B8C-4669-9B14-A54D93149FC4}" type="presOf" srcId="{18C8E070-57C6-45FB-8FC6-C468DB0ECAA1}" destId="{EF5101E4-B20B-433C-A435-C892090EA1A6}" srcOrd="0" destOrd="0" presId="urn:microsoft.com/office/officeart/2005/8/layout/vList5"/>
    <dgm:cxn modelId="{77C5E856-E977-4A07-B5EA-8712D86DA113}" srcId="{D7E9B9D5-F1B3-4FBA-953A-D01EBAF236AD}" destId="{18C8E070-57C6-45FB-8FC6-C468DB0ECAA1}" srcOrd="0" destOrd="0" parTransId="{2F105DA2-A318-4E71-9EE2-05279FD56F3F}" sibTransId="{413FD973-F9E0-4375-B709-B00DF6272682}"/>
    <dgm:cxn modelId="{BE5BA277-E9C7-4303-9F53-4629121A57DF}" type="presOf" srcId="{D7E9B9D5-F1B3-4FBA-953A-D01EBAF236AD}" destId="{F1FE0DEA-A665-421D-BD82-FEFA0FEBDFE9}" srcOrd="0" destOrd="0" presId="urn:microsoft.com/office/officeart/2005/8/layout/vList5"/>
    <dgm:cxn modelId="{59AC997D-F96A-414C-AEB3-A20390C588B7}" srcId="{D7E9B9D5-F1B3-4FBA-953A-D01EBAF236AD}" destId="{8C355673-9808-40AA-8857-EB86C08CCA8B}" srcOrd="2" destOrd="0" parTransId="{A37200BC-66AE-485F-BE28-815626789433}" sibTransId="{F6223B96-C166-4F01-B4DE-A8F6C232CB40}"/>
    <dgm:cxn modelId="{0ECD75B7-5347-4896-A3A6-A719748550A0}" type="presOf" srcId="{8C355673-9808-40AA-8857-EB86C08CCA8B}" destId="{7F8F82DB-8AAD-43A0-89A0-66DE5439DE67}" srcOrd="0" destOrd="0" presId="urn:microsoft.com/office/officeart/2005/8/layout/vList5"/>
    <dgm:cxn modelId="{5CE8B9EF-0ADF-419C-B497-B773529C22C3}" type="presOf" srcId="{2E1F7C0F-06DE-4357-8830-50032E726265}" destId="{6D74B6E1-FBDD-4AAC-9FFE-FD9507AD00C3}" srcOrd="0" destOrd="0" presId="urn:microsoft.com/office/officeart/2005/8/layout/vList5"/>
    <dgm:cxn modelId="{DAAFF9F5-862B-4A98-B3F9-0CE520ABDC2B}" srcId="{D7E9B9D5-F1B3-4FBA-953A-D01EBAF236AD}" destId="{2E1F7C0F-06DE-4357-8830-50032E726265}" srcOrd="1" destOrd="0" parTransId="{164BFA7A-8B96-40D0-B62A-51C23583230D}" sibTransId="{D559F60D-E17A-47D4-A9F2-335289A7E36C}"/>
    <dgm:cxn modelId="{D1EBAC25-A1A8-438B-B091-3B4DA66FC6A5}" type="presParOf" srcId="{F1FE0DEA-A665-421D-BD82-FEFA0FEBDFE9}" destId="{C96D9FF2-9403-4B54-9A89-B3DBAB48D435}" srcOrd="0" destOrd="0" presId="urn:microsoft.com/office/officeart/2005/8/layout/vList5"/>
    <dgm:cxn modelId="{7A2F9FBC-5EE3-4BC1-B2CD-ACDC5D0A5C28}" type="presParOf" srcId="{C96D9FF2-9403-4B54-9A89-B3DBAB48D435}" destId="{EF5101E4-B20B-433C-A435-C892090EA1A6}" srcOrd="0" destOrd="0" presId="urn:microsoft.com/office/officeart/2005/8/layout/vList5"/>
    <dgm:cxn modelId="{60A1C795-C705-45C2-8F66-965CFB9EB73A}" type="presParOf" srcId="{F1FE0DEA-A665-421D-BD82-FEFA0FEBDFE9}" destId="{D9FCC8E7-42CD-4DB3-9EF2-CF369D82F00F}" srcOrd="1" destOrd="0" presId="urn:microsoft.com/office/officeart/2005/8/layout/vList5"/>
    <dgm:cxn modelId="{1259B521-53E8-47D8-89FB-8E1F70206AE2}" type="presParOf" srcId="{F1FE0DEA-A665-421D-BD82-FEFA0FEBDFE9}" destId="{4620EF57-DFC3-49A0-99E2-44B881AFD32C}" srcOrd="2" destOrd="0" presId="urn:microsoft.com/office/officeart/2005/8/layout/vList5"/>
    <dgm:cxn modelId="{5B3A34CF-EC15-40E7-A9AE-9CCD8244796B}" type="presParOf" srcId="{4620EF57-DFC3-49A0-99E2-44B881AFD32C}" destId="{6D74B6E1-FBDD-4AAC-9FFE-FD9507AD00C3}" srcOrd="0" destOrd="0" presId="urn:microsoft.com/office/officeart/2005/8/layout/vList5"/>
    <dgm:cxn modelId="{6DDA86FB-3F6D-448B-820A-7842FAF16913}" type="presParOf" srcId="{F1FE0DEA-A665-421D-BD82-FEFA0FEBDFE9}" destId="{0906C383-7E90-4B3B-974B-71C35C0BCD0A}" srcOrd="3" destOrd="0" presId="urn:microsoft.com/office/officeart/2005/8/layout/vList5"/>
    <dgm:cxn modelId="{27563200-4DC1-4843-9EE6-406F2D4FD1A0}" type="presParOf" srcId="{F1FE0DEA-A665-421D-BD82-FEFA0FEBDFE9}" destId="{4568050D-CEF4-404B-AB93-252C0A0BE62D}" srcOrd="4" destOrd="0" presId="urn:microsoft.com/office/officeart/2005/8/layout/vList5"/>
    <dgm:cxn modelId="{2BA5D7E4-5BD4-416C-A613-D839F508677E}" type="presParOf" srcId="{4568050D-CEF4-404B-AB93-252C0A0BE62D}" destId="{7F8F82DB-8AAD-43A0-89A0-66DE5439DE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EE8522-7203-4B2A-AF46-0D40E87946B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2FCBA8-12BF-4654-AC13-29C899B3C4EE}">
      <dgm:prSet/>
      <dgm:spPr/>
      <dgm:t>
        <a:bodyPr/>
        <a:lstStyle/>
        <a:p>
          <a:r>
            <a:rPr lang="en-US"/>
            <a:t>Best approaches that suit the patient’s problems?</a:t>
          </a:r>
        </a:p>
      </dgm:t>
    </dgm:pt>
    <dgm:pt modelId="{9B83D246-7B50-4153-8E2A-13864E7BCCEE}" cxnId="{74008650-F052-408E-8B24-D800A367EA93}" type="parTrans">
      <dgm:prSet/>
      <dgm:spPr/>
      <dgm:t>
        <a:bodyPr/>
        <a:lstStyle/>
        <a:p>
          <a:endParaRPr lang="en-US"/>
        </a:p>
      </dgm:t>
    </dgm:pt>
    <dgm:pt modelId="{7D08D4E0-6753-4F5B-918B-C890601764E2}" cxnId="{74008650-F052-408E-8B24-D800A367EA93}" type="sibTrans">
      <dgm:prSet/>
      <dgm:spPr/>
      <dgm:t>
        <a:bodyPr/>
        <a:lstStyle/>
        <a:p>
          <a:endParaRPr lang="en-US"/>
        </a:p>
      </dgm:t>
    </dgm:pt>
    <dgm:pt modelId="{43B26BB7-0CDA-4F9D-8313-CA29EF02CD1D}">
      <dgm:prSet/>
      <dgm:spPr/>
      <dgm:t>
        <a:bodyPr/>
        <a:lstStyle/>
        <a:p>
          <a:r>
            <a:rPr lang="en-US"/>
            <a:t>What means are available to solve patients’ problems</a:t>
          </a:r>
        </a:p>
      </dgm:t>
    </dgm:pt>
    <dgm:pt modelId="{28E8F114-2744-4309-8511-F85F445D61E1}" cxnId="{30F769D6-7C0D-4926-9F96-5FA99B6E98B6}" type="parTrans">
      <dgm:prSet/>
      <dgm:spPr/>
      <dgm:t>
        <a:bodyPr/>
        <a:lstStyle/>
        <a:p>
          <a:endParaRPr lang="en-US"/>
        </a:p>
      </dgm:t>
    </dgm:pt>
    <dgm:pt modelId="{FF6F7B0D-7276-4C13-AA72-45CA5A879ACC}" cxnId="{30F769D6-7C0D-4926-9F96-5FA99B6E98B6}" type="sibTrans">
      <dgm:prSet/>
      <dgm:spPr/>
      <dgm:t>
        <a:bodyPr/>
        <a:lstStyle/>
        <a:p>
          <a:endParaRPr lang="en-US"/>
        </a:p>
      </dgm:t>
    </dgm:pt>
    <dgm:pt modelId="{C1C1E6A8-4F51-407C-9773-E679EEF51E6C}">
      <dgm:prSet/>
      <dgm:spPr/>
      <dgm:t>
        <a:bodyPr/>
        <a:lstStyle/>
        <a:p>
          <a:r>
            <a:rPr lang="en-US"/>
            <a:t>Means</a:t>
          </a:r>
        </a:p>
      </dgm:t>
    </dgm:pt>
    <dgm:pt modelId="{7865E8DD-8F28-4693-961A-8C9ABF8EEAA6}" cxnId="{15E57D29-F7E6-439B-B803-38D46F0DE7A1}" type="parTrans">
      <dgm:prSet/>
      <dgm:spPr/>
      <dgm:t>
        <a:bodyPr/>
        <a:lstStyle/>
        <a:p>
          <a:endParaRPr lang="en-US"/>
        </a:p>
      </dgm:t>
    </dgm:pt>
    <dgm:pt modelId="{E851DB20-5613-4192-800B-EAF5A4F0F6A5}" cxnId="{15E57D29-F7E6-439B-B803-38D46F0DE7A1}" type="sibTrans">
      <dgm:prSet/>
      <dgm:spPr/>
      <dgm:t>
        <a:bodyPr/>
        <a:lstStyle/>
        <a:p>
          <a:endParaRPr lang="en-US"/>
        </a:p>
      </dgm:t>
    </dgm:pt>
    <dgm:pt modelId="{6B83FCEA-6C57-4F01-B883-08C78266C28B}">
      <dgm:prSet/>
      <dgm:spPr/>
      <dgm:t>
        <a:bodyPr/>
        <a:lstStyle/>
        <a:p>
          <a:r>
            <a:rPr lang="en-US"/>
            <a:t>Manual therapy</a:t>
          </a:r>
        </a:p>
      </dgm:t>
    </dgm:pt>
    <dgm:pt modelId="{E95D05A5-321A-4AAC-93D2-5A4D184D429B}" cxnId="{02DCDD9C-29AB-4EE7-9A2D-15803846E1BF}" type="parTrans">
      <dgm:prSet/>
      <dgm:spPr/>
      <dgm:t>
        <a:bodyPr/>
        <a:lstStyle/>
        <a:p>
          <a:endParaRPr lang="en-US"/>
        </a:p>
      </dgm:t>
    </dgm:pt>
    <dgm:pt modelId="{E32EA225-0677-406E-B08C-6B3CFDF11849}" cxnId="{02DCDD9C-29AB-4EE7-9A2D-15803846E1BF}" type="sibTrans">
      <dgm:prSet/>
      <dgm:spPr/>
      <dgm:t>
        <a:bodyPr/>
        <a:lstStyle/>
        <a:p>
          <a:endParaRPr lang="en-US"/>
        </a:p>
      </dgm:t>
    </dgm:pt>
    <dgm:pt modelId="{C03799CF-AA54-47E8-BEE6-4A23468B482D}">
      <dgm:prSet/>
      <dgm:spPr/>
      <dgm:t>
        <a:bodyPr/>
        <a:lstStyle/>
        <a:p>
          <a:r>
            <a:rPr lang="en-US"/>
            <a:t>Soft tissue manipulation</a:t>
          </a:r>
        </a:p>
      </dgm:t>
    </dgm:pt>
    <dgm:pt modelId="{98EF1E5E-4F94-440F-AE58-B0A0B8A4AB32}" cxnId="{B68C3408-84EA-4277-8DD9-45991DA221CB}" type="parTrans">
      <dgm:prSet/>
      <dgm:spPr/>
      <dgm:t>
        <a:bodyPr/>
        <a:lstStyle/>
        <a:p>
          <a:endParaRPr lang="en-US"/>
        </a:p>
      </dgm:t>
    </dgm:pt>
    <dgm:pt modelId="{7DA10B25-BDFC-4FF0-A6F1-BC2E69D10A4E}" cxnId="{B68C3408-84EA-4277-8DD9-45991DA221CB}" type="sibTrans">
      <dgm:prSet/>
      <dgm:spPr/>
      <dgm:t>
        <a:bodyPr/>
        <a:lstStyle/>
        <a:p>
          <a:endParaRPr lang="en-US"/>
        </a:p>
      </dgm:t>
    </dgm:pt>
    <dgm:pt modelId="{FB531F55-C425-446E-A7C2-3645546019BB}">
      <dgm:prSet/>
      <dgm:spPr/>
      <dgm:t>
        <a:bodyPr/>
        <a:lstStyle/>
        <a:p>
          <a:r>
            <a:rPr lang="en-US"/>
            <a:t>Electrotherapy</a:t>
          </a:r>
        </a:p>
      </dgm:t>
    </dgm:pt>
    <dgm:pt modelId="{95818005-9A43-4030-919F-BAF787DA038F}" cxnId="{3C22684A-8CFF-4192-BF9C-6B4FCEEDD8D8}" type="parTrans">
      <dgm:prSet/>
      <dgm:spPr/>
      <dgm:t>
        <a:bodyPr/>
        <a:lstStyle/>
        <a:p>
          <a:endParaRPr lang="en-US"/>
        </a:p>
      </dgm:t>
    </dgm:pt>
    <dgm:pt modelId="{6E661A73-AB12-47F8-9188-4EAD9997D3D7}" cxnId="{3C22684A-8CFF-4192-BF9C-6B4FCEEDD8D8}" type="sibTrans">
      <dgm:prSet/>
      <dgm:spPr/>
      <dgm:t>
        <a:bodyPr/>
        <a:lstStyle/>
        <a:p>
          <a:endParaRPr lang="en-US"/>
        </a:p>
      </dgm:t>
    </dgm:pt>
    <dgm:pt modelId="{114A62E3-6968-4761-9FD4-558538DD4F52}">
      <dgm:prSet/>
      <dgm:spPr/>
      <dgm:t>
        <a:bodyPr/>
        <a:lstStyle/>
        <a:p>
          <a:r>
            <a:rPr lang="en-US"/>
            <a:t>Therapeutic exercises(must) and home program</a:t>
          </a:r>
        </a:p>
      </dgm:t>
    </dgm:pt>
    <dgm:pt modelId="{E4587868-E144-4DA9-8C46-EB6F30677A0F}" cxnId="{D00F2DCD-D99D-44A0-99E7-2566CCF9C9F6}" type="parTrans">
      <dgm:prSet/>
      <dgm:spPr/>
      <dgm:t>
        <a:bodyPr/>
        <a:lstStyle/>
        <a:p>
          <a:endParaRPr lang="en-US"/>
        </a:p>
      </dgm:t>
    </dgm:pt>
    <dgm:pt modelId="{D971F29A-C8A0-4D10-8A95-4C805A52B9BD}" cxnId="{D00F2DCD-D99D-44A0-99E7-2566CCF9C9F6}" type="sibTrans">
      <dgm:prSet/>
      <dgm:spPr/>
      <dgm:t>
        <a:bodyPr/>
        <a:lstStyle/>
        <a:p>
          <a:endParaRPr lang="en-US"/>
        </a:p>
      </dgm:t>
    </dgm:pt>
    <dgm:pt modelId="{68D29598-D545-47EE-95B5-776F4771EFBD}">
      <dgm:prSet/>
      <dgm:spPr/>
      <dgm:t>
        <a:bodyPr/>
        <a:lstStyle/>
        <a:p>
          <a:r>
            <a:rPr lang="en-US"/>
            <a:t>Duration, frequency, time frame</a:t>
          </a:r>
        </a:p>
      </dgm:t>
    </dgm:pt>
    <dgm:pt modelId="{CF1F30FE-A9E9-44C3-947D-33B08E87D386}" cxnId="{6C4E40D6-2DAE-4FC1-B970-76EDBAE82D2D}" type="parTrans">
      <dgm:prSet/>
      <dgm:spPr/>
      <dgm:t>
        <a:bodyPr/>
        <a:lstStyle/>
        <a:p>
          <a:endParaRPr lang="en-US"/>
        </a:p>
      </dgm:t>
    </dgm:pt>
    <dgm:pt modelId="{138A63F7-CE89-4BBF-84BA-6AD8A31DED7B}" cxnId="{6C4E40D6-2DAE-4FC1-B970-76EDBAE82D2D}" type="sibTrans">
      <dgm:prSet/>
      <dgm:spPr/>
      <dgm:t>
        <a:bodyPr/>
        <a:lstStyle/>
        <a:p>
          <a:endParaRPr lang="en-US"/>
        </a:p>
      </dgm:t>
    </dgm:pt>
    <dgm:pt modelId="{D72E9EA7-1B86-45D4-9465-A1BA3F70152A}" type="pres">
      <dgm:prSet presAssocID="{BEEE8522-7203-4B2A-AF46-0D40E87946BC}" presName="diagram" presStyleCnt="0">
        <dgm:presLayoutVars>
          <dgm:dir/>
          <dgm:resizeHandles val="exact"/>
        </dgm:presLayoutVars>
      </dgm:prSet>
      <dgm:spPr/>
    </dgm:pt>
    <dgm:pt modelId="{A17987C8-1219-4715-92DD-195791D2EA77}" type="pres">
      <dgm:prSet presAssocID="{E12FCBA8-12BF-4654-AC13-29C899B3C4EE}" presName="node" presStyleLbl="node1" presStyleIdx="0" presStyleCnt="8">
        <dgm:presLayoutVars>
          <dgm:bulletEnabled val="1"/>
        </dgm:presLayoutVars>
      </dgm:prSet>
      <dgm:spPr/>
    </dgm:pt>
    <dgm:pt modelId="{C59B54E4-6F26-46F6-9E5F-12EDA24A8DA4}" type="pres">
      <dgm:prSet presAssocID="{7D08D4E0-6753-4F5B-918B-C890601764E2}" presName="sibTrans" presStyleCnt="0"/>
      <dgm:spPr/>
    </dgm:pt>
    <dgm:pt modelId="{FB07567F-C986-417A-86F1-178BEC9554CA}" type="pres">
      <dgm:prSet presAssocID="{43B26BB7-0CDA-4F9D-8313-CA29EF02CD1D}" presName="node" presStyleLbl="node1" presStyleIdx="1" presStyleCnt="8">
        <dgm:presLayoutVars>
          <dgm:bulletEnabled val="1"/>
        </dgm:presLayoutVars>
      </dgm:prSet>
      <dgm:spPr/>
    </dgm:pt>
    <dgm:pt modelId="{F5A460EE-A1A9-4FFD-8EB2-C9627B2F8933}" type="pres">
      <dgm:prSet presAssocID="{FF6F7B0D-7276-4C13-AA72-45CA5A879ACC}" presName="sibTrans" presStyleCnt="0"/>
      <dgm:spPr/>
    </dgm:pt>
    <dgm:pt modelId="{C3353DA8-5439-46BB-BAFC-203C2F6E5133}" type="pres">
      <dgm:prSet presAssocID="{C1C1E6A8-4F51-407C-9773-E679EEF51E6C}" presName="node" presStyleLbl="node1" presStyleIdx="2" presStyleCnt="8">
        <dgm:presLayoutVars>
          <dgm:bulletEnabled val="1"/>
        </dgm:presLayoutVars>
      </dgm:prSet>
      <dgm:spPr/>
    </dgm:pt>
    <dgm:pt modelId="{5DD1B6F1-C140-4549-900B-94F80A439219}" type="pres">
      <dgm:prSet presAssocID="{E851DB20-5613-4192-800B-EAF5A4F0F6A5}" presName="sibTrans" presStyleCnt="0"/>
      <dgm:spPr/>
    </dgm:pt>
    <dgm:pt modelId="{0F0116C4-EA77-4977-B894-2AA63874F0A0}" type="pres">
      <dgm:prSet presAssocID="{6B83FCEA-6C57-4F01-B883-08C78266C28B}" presName="node" presStyleLbl="node1" presStyleIdx="3" presStyleCnt="8">
        <dgm:presLayoutVars>
          <dgm:bulletEnabled val="1"/>
        </dgm:presLayoutVars>
      </dgm:prSet>
      <dgm:spPr/>
    </dgm:pt>
    <dgm:pt modelId="{00463A6B-182A-44F1-952D-6ADFECFBACB1}" type="pres">
      <dgm:prSet presAssocID="{E32EA225-0677-406E-B08C-6B3CFDF11849}" presName="sibTrans" presStyleCnt="0"/>
      <dgm:spPr/>
    </dgm:pt>
    <dgm:pt modelId="{CEEB8E19-952D-4FED-8477-0A1B6B56D873}" type="pres">
      <dgm:prSet presAssocID="{C03799CF-AA54-47E8-BEE6-4A23468B482D}" presName="node" presStyleLbl="node1" presStyleIdx="4" presStyleCnt="8">
        <dgm:presLayoutVars>
          <dgm:bulletEnabled val="1"/>
        </dgm:presLayoutVars>
      </dgm:prSet>
      <dgm:spPr/>
    </dgm:pt>
    <dgm:pt modelId="{A0341C74-E760-48E2-8A64-723E5AF66365}" type="pres">
      <dgm:prSet presAssocID="{7DA10B25-BDFC-4FF0-A6F1-BC2E69D10A4E}" presName="sibTrans" presStyleCnt="0"/>
      <dgm:spPr/>
    </dgm:pt>
    <dgm:pt modelId="{F03C7F3F-332F-4531-B884-6BDF5BC7CF22}" type="pres">
      <dgm:prSet presAssocID="{FB531F55-C425-446E-A7C2-3645546019BB}" presName="node" presStyleLbl="node1" presStyleIdx="5" presStyleCnt="8">
        <dgm:presLayoutVars>
          <dgm:bulletEnabled val="1"/>
        </dgm:presLayoutVars>
      </dgm:prSet>
      <dgm:spPr/>
    </dgm:pt>
    <dgm:pt modelId="{2919153E-644B-474B-9952-6C67E4C1FB3D}" type="pres">
      <dgm:prSet presAssocID="{6E661A73-AB12-47F8-9188-4EAD9997D3D7}" presName="sibTrans" presStyleCnt="0"/>
      <dgm:spPr/>
    </dgm:pt>
    <dgm:pt modelId="{0A89933B-0991-4336-8995-FFFAC093BA58}" type="pres">
      <dgm:prSet presAssocID="{114A62E3-6968-4761-9FD4-558538DD4F52}" presName="node" presStyleLbl="node1" presStyleIdx="6" presStyleCnt="8">
        <dgm:presLayoutVars>
          <dgm:bulletEnabled val="1"/>
        </dgm:presLayoutVars>
      </dgm:prSet>
      <dgm:spPr/>
    </dgm:pt>
    <dgm:pt modelId="{A29BDD56-3520-4210-94E5-5FA5A8645B41}" type="pres">
      <dgm:prSet presAssocID="{D971F29A-C8A0-4D10-8A95-4C805A52B9BD}" presName="sibTrans" presStyleCnt="0"/>
      <dgm:spPr/>
    </dgm:pt>
    <dgm:pt modelId="{F98C6572-0494-4B62-B910-3AFE4195263A}" type="pres">
      <dgm:prSet presAssocID="{68D29598-D545-47EE-95B5-776F4771EFBD}" presName="node" presStyleLbl="node1" presStyleIdx="7" presStyleCnt="8">
        <dgm:presLayoutVars>
          <dgm:bulletEnabled val="1"/>
        </dgm:presLayoutVars>
      </dgm:prSet>
      <dgm:spPr/>
    </dgm:pt>
  </dgm:ptLst>
  <dgm:cxnLst>
    <dgm:cxn modelId="{B68C3408-84EA-4277-8DD9-45991DA221CB}" srcId="{BEEE8522-7203-4B2A-AF46-0D40E87946BC}" destId="{C03799CF-AA54-47E8-BEE6-4A23468B482D}" srcOrd="4" destOrd="0" parTransId="{98EF1E5E-4F94-440F-AE58-B0A0B8A4AB32}" sibTransId="{7DA10B25-BDFC-4FF0-A6F1-BC2E69D10A4E}"/>
    <dgm:cxn modelId="{DA71D825-DD65-4B09-92E7-2637877DCC04}" type="presOf" srcId="{C03799CF-AA54-47E8-BEE6-4A23468B482D}" destId="{CEEB8E19-952D-4FED-8477-0A1B6B56D873}" srcOrd="0" destOrd="0" presId="urn:microsoft.com/office/officeart/2005/8/layout/default"/>
    <dgm:cxn modelId="{41A9C227-D30D-407F-A7D4-69FFE7902F1C}" type="presOf" srcId="{6B83FCEA-6C57-4F01-B883-08C78266C28B}" destId="{0F0116C4-EA77-4977-B894-2AA63874F0A0}" srcOrd="0" destOrd="0" presId="urn:microsoft.com/office/officeart/2005/8/layout/default"/>
    <dgm:cxn modelId="{15E57D29-F7E6-439B-B803-38D46F0DE7A1}" srcId="{BEEE8522-7203-4B2A-AF46-0D40E87946BC}" destId="{C1C1E6A8-4F51-407C-9773-E679EEF51E6C}" srcOrd="2" destOrd="0" parTransId="{7865E8DD-8F28-4693-961A-8C9ABF8EEAA6}" sibTransId="{E851DB20-5613-4192-800B-EAF5A4F0F6A5}"/>
    <dgm:cxn modelId="{F4846F34-0406-4C56-9A18-D0913482A3F7}" type="presOf" srcId="{114A62E3-6968-4761-9FD4-558538DD4F52}" destId="{0A89933B-0991-4336-8995-FFFAC093BA58}" srcOrd="0" destOrd="0" presId="urn:microsoft.com/office/officeart/2005/8/layout/default"/>
    <dgm:cxn modelId="{38694C35-9341-465A-85D3-C8E4B3461608}" type="presOf" srcId="{C1C1E6A8-4F51-407C-9773-E679EEF51E6C}" destId="{C3353DA8-5439-46BB-BAFC-203C2F6E5133}" srcOrd="0" destOrd="0" presId="urn:microsoft.com/office/officeart/2005/8/layout/default"/>
    <dgm:cxn modelId="{66EA0647-2F64-41AC-A329-F2E6879C67FF}" type="presOf" srcId="{43B26BB7-0CDA-4F9D-8313-CA29EF02CD1D}" destId="{FB07567F-C986-417A-86F1-178BEC9554CA}" srcOrd="0" destOrd="0" presId="urn:microsoft.com/office/officeart/2005/8/layout/default"/>
    <dgm:cxn modelId="{A773A867-8FA3-4703-88E7-71FB7FF31728}" type="presOf" srcId="{BEEE8522-7203-4B2A-AF46-0D40E87946BC}" destId="{D72E9EA7-1B86-45D4-9465-A1BA3F70152A}" srcOrd="0" destOrd="0" presId="urn:microsoft.com/office/officeart/2005/8/layout/default"/>
    <dgm:cxn modelId="{3C22684A-8CFF-4192-BF9C-6B4FCEEDD8D8}" srcId="{BEEE8522-7203-4B2A-AF46-0D40E87946BC}" destId="{FB531F55-C425-446E-A7C2-3645546019BB}" srcOrd="5" destOrd="0" parTransId="{95818005-9A43-4030-919F-BAF787DA038F}" sibTransId="{6E661A73-AB12-47F8-9188-4EAD9997D3D7}"/>
    <dgm:cxn modelId="{74008650-F052-408E-8B24-D800A367EA93}" srcId="{BEEE8522-7203-4B2A-AF46-0D40E87946BC}" destId="{E12FCBA8-12BF-4654-AC13-29C899B3C4EE}" srcOrd="0" destOrd="0" parTransId="{9B83D246-7B50-4153-8E2A-13864E7BCCEE}" sibTransId="{7D08D4E0-6753-4F5B-918B-C890601764E2}"/>
    <dgm:cxn modelId="{54EC7A97-0E07-4DF6-8386-7E1606C3D477}" type="presOf" srcId="{E12FCBA8-12BF-4654-AC13-29C899B3C4EE}" destId="{A17987C8-1219-4715-92DD-195791D2EA77}" srcOrd="0" destOrd="0" presId="urn:microsoft.com/office/officeart/2005/8/layout/default"/>
    <dgm:cxn modelId="{02DCDD9C-29AB-4EE7-9A2D-15803846E1BF}" srcId="{BEEE8522-7203-4B2A-AF46-0D40E87946BC}" destId="{6B83FCEA-6C57-4F01-B883-08C78266C28B}" srcOrd="3" destOrd="0" parTransId="{E95D05A5-321A-4AAC-93D2-5A4D184D429B}" sibTransId="{E32EA225-0677-406E-B08C-6B3CFDF11849}"/>
    <dgm:cxn modelId="{D00F2DCD-D99D-44A0-99E7-2566CCF9C9F6}" srcId="{BEEE8522-7203-4B2A-AF46-0D40E87946BC}" destId="{114A62E3-6968-4761-9FD4-558538DD4F52}" srcOrd="6" destOrd="0" parTransId="{E4587868-E144-4DA9-8C46-EB6F30677A0F}" sibTransId="{D971F29A-C8A0-4D10-8A95-4C805A52B9BD}"/>
    <dgm:cxn modelId="{6C4E40D6-2DAE-4FC1-B970-76EDBAE82D2D}" srcId="{BEEE8522-7203-4B2A-AF46-0D40E87946BC}" destId="{68D29598-D545-47EE-95B5-776F4771EFBD}" srcOrd="7" destOrd="0" parTransId="{CF1F30FE-A9E9-44C3-947D-33B08E87D386}" sibTransId="{138A63F7-CE89-4BBF-84BA-6AD8A31DED7B}"/>
    <dgm:cxn modelId="{30F769D6-7C0D-4926-9F96-5FA99B6E98B6}" srcId="{BEEE8522-7203-4B2A-AF46-0D40E87946BC}" destId="{43B26BB7-0CDA-4F9D-8313-CA29EF02CD1D}" srcOrd="1" destOrd="0" parTransId="{28E8F114-2744-4309-8511-F85F445D61E1}" sibTransId="{FF6F7B0D-7276-4C13-AA72-45CA5A879ACC}"/>
    <dgm:cxn modelId="{FBBD22D8-7DE6-4F21-90E4-AB6471F200F3}" type="presOf" srcId="{68D29598-D545-47EE-95B5-776F4771EFBD}" destId="{F98C6572-0494-4B62-B910-3AFE4195263A}" srcOrd="0" destOrd="0" presId="urn:microsoft.com/office/officeart/2005/8/layout/default"/>
    <dgm:cxn modelId="{ADD64CEA-F3B4-4533-8662-5CE10F7132D9}" type="presOf" srcId="{FB531F55-C425-446E-A7C2-3645546019BB}" destId="{F03C7F3F-332F-4531-B884-6BDF5BC7CF22}" srcOrd="0" destOrd="0" presId="urn:microsoft.com/office/officeart/2005/8/layout/default"/>
    <dgm:cxn modelId="{447DB033-60BC-437D-9367-4F103684E620}" type="presParOf" srcId="{D72E9EA7-1B86-45D4-9465-A1BA3F70152A}" destId="{A17987C8-1219-4715-92DD-195791D2EA77}" srcOrd="0" destOrd="0" presId="urn:microsoft.com/office/officeart/2005/8/layout/default"/>
    <dgm:cxn modelId="{4E35665D-C426-4D71-8E6C-1BF48BCB937F}" type="presParOf" srcId="{D72E9EA7-1B86-45D4-9465-A1BA3F70152A}" destId="{C59B54E4-6F26-46F6-9E5F-12EDA24A8DA4}" srcOrd="1" destOrd="0" presId="urn:microsoft.com/office/officeart/2005/8/layout/default"/>
    <dgm:cxn modelId="{2D06BB8A-31CF-403F-84BB-97E3CB801CFB}" type="presParOf" srcId="{D72E9EA7-1B86-45D4-9465-A1BA3F70152A}" destId="{FB07567F-C986-417A-86F1-178BEC9554CA}" srcOrd="2" destOrd="0" presId="urn:microsoft.com/office/officeart/2005/8/layout/default"/>
    <dgm:cxn modelId="{B2E93E6F-779C-4943-A79D-5C2857A0D83E}" type="presParOf" srcId="{D72E9EA7-1B86-45D4-9465-A1BA3F70152A}" destId="{F5A460EE-A1A9-4FFD-8EB2-C9627B2F8933}" srcOrd="3" destOrd="0" presId="urn:microsoft.com/office/officeart/2005/8/layout/default"/>
    <dgm:cxn modelId="{06958A62-6652-48E5-8B2B-4239CBEFC310}" type="presParOf" srcId="{D72E9EA7-1B86-45D4-9465-A1BA3F70152A}" destId="{C3353DA8-5439-46BB-BAFC-203C2F6E5133}" srcOrd="4" destOrd="0" presId="urn:microsoft.com/office/officeart/2005/8/layout/default"/>
    <dgm:cxn modelId="{E8FF3865-3949-4EF0-A30D-65666219E21E}" type="presParOf" srcId="{D72E9EA7-1B86-45D4-9465-A1BA3F70152A}" destId="{5DD1B6F1-C140-4549-900B-94F80A439219}" srcOrd="5" destOrd="0" presId="urn:microsoft.com/office/officeart/2005/8/layout/default"/>
    <dgm:cxn modelId="{3A07E595-C53B-439D-B89A-D3B8A3E6A0C6}" type="presParOf" srcId="{D72E9EA7-1B86-45D4-9465-A1BA3F70152A}" destId="{0F0116C4-EA77-4977-B894-2AA63874F0A0}" srcOrd="6" destOrd="0" presId="urn:microsoft.com/office/officeart/2005/8/layout/default"/>
    <dgm:cxn modelId="{F00D45E3-F4D7-4C5A-972E-F43BB4910642}" type="presParOf" srcId="{D72E9EA7-1B86-45D4-9465-A1BA3F70152A}" destId="{00463A6B-182A-44F1-952D-6ADFECFBACB1}" srcOrd="7" destOrd="0" presId="urn:microsoft.com/office/officeart/2005/8/layout/default"/>
    <dgm:cxn modelId="{E433D36D-C07D-4876-984C-BD1B0A7D5D1F}" type="presParOf" srcId="{D72E9EA7-1B86-45D4-9465-A1BA3F70152A}" destId="{CEEB8E19-952D-4FED-8477-0A1B6B56D873}" srcOrd="8" destOrd="0" presId="urn:microsoft.com/office/officeart/2005/8/layout/default"/>
    <dgm:cxn modelId="{2D4B93BE-3377-45AC-AFA9-E7477B3BE5E0}" type="presParOf" srcId="{D72E9EA7-1B86-45D4-9465-A1BA3F70152A}" destId="{A0341C74-E760-48E2-8A64-723E5AF66365}" srcOrd="9" destOrd="0" presId="urn:microsoft.com/office/officeart/2005/8/layout/default"/>
    <dgm:cxn modelId="{2E9E313B-5579-4EEE-BAB2-40A215E29587}" type="presParOf" srcId="{D72E9EA7-1B86-45D4-9465-A1BA3F70152A}" destId="{F03C7F3F-332F-4531-B884-6BDF5BC7CF22}" srcOrd="10" destOrd="0" presId="urn:microsoft.com/office/officeart/2005/8/layout/default"/>
    <dgm:cxn modelId="{FBCFEB78-83A4-43C2-A46E-46E91D952D2B}" type="presParOf" srcId="{D72E9EA7-1B86-45D4-9465-A1BA3F70152A}" destId="{2919153E-644B-474B-9952-6C67E4C1FB3D}" srcOrd="11" destOrd="0" presId="urn:microsoft.com/office/officeart/2005/8/layout/default"/>
    <dgm:cxn modelId="{E46835E1-51F0-4051-937F-4FEF9880D2AC}" type="presParOf" srcId="{D72E9EA7-1B86-45D4-9465-A1BA3F70152A}" destId="{0A89933B-0991-4336-8995-FFFAC093BA58}" srcOrd="12" destOrd="0" presId="urn:microsoft.com/office/officeart/2005/8/layout/default"/>
    <dgm:cxn modelId="{352FDB3A-459E-4A38-A6EE-39CBB84F5A33}" type="presParOf" srcId="{D72E9EA7-1B86-45D4-9465-A1BA3F70152A}" destId="{A29BDD56-3520-4210-94E5-5FA5A8645B41}" srcOrd="13" destOrd="0" presId="urn:microsoft.com/office/officeart/2005/8/layout/default"/>
    <dgm:cxn modelId="{93BE117B-A073-49F5-8B9C-1F03F4A7DD0D}" type="presParOf" srcId="{D72E9EA7-1B86-45D4-9465-A1BA3F70152A}" destId="{F98C6572-0494-4B62-B910-3AFE4195263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25D1EA-8606-49D8-8F38-723F2F8F611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B506182-1A2C-4D24-9C47-BA43A11670B9}">
      <dgm:prSet/>
      <dgm:spPr/>
      <dgm:t>
        <a:bodyPr/>
        <a:lstStyle/>
        <a:p>
          <a:r>
            <a:rPr lang="en-US"/>
            <a:t>Effectiveness of physiotherapy treatment</a:t>
          </a:r>
        </a:p>
      </dgm:t>
    </dgm:pt>
    <dgm:pt modelId="{878E5EBB-7CEA-4EDB-BE4A-F36AF70F6554}" cxnId="{9D022522-C937-4371-8150-11738FEADADA}" type="parTrans">
      <dgm:prSet/>
      <dgm:spPr/>
      <dgm:t>
        <a:bodyPr/>
        <a:lstStyle/>
        <a:p>
          <a:endParaRPr lang="en-US"/>
        </a:p>
      </dgm:t>
    </dgm:pt>
    <dgm:pt modelId="{713B1A7B-AE89-4D6E-BA59-F5B28CBA051F}" cxnId="{9D022522-C937-4371-8150-11738FEADADA}" type="sibTrans">
      <dgm:prSet/>
      <dgm:spPr/>
      <dgm:t>
        <a:bodyPr/>
        <a:lstStyle/>
        <a:p>
          <a:endParaRPr lang="en-US"/>
        </a:p>
      </dgm:t>
    </dgm:pt>
    <dgm:pt modelId="{C16DE04D-7DB2-46BF-9B06-DA0302C1C661}">
      <dgm:prSet/>
      <dgm:spPr/>
      <dgm:t>
        <a:bodyPr/>
        <a:lstStyle/>
        <a:p>
          <a:r>
            <a:rPr lang="en-US"/>
            <a:t>Pain</a:t>
          </a:r>
        </a:p>
      </dgm:t>
    </dgm:pt>
    <dgm:pt modelId="{09A331C2-B6EA-4E05-B408-7F8AB7624C84}" cxnId="{1CB4C775-2120-4CFC-B8E7-292F8DF82BEA}" type="parTrans">
      <dgm:prSet/>
      <dgm:spPr/>
      <dgm:t>
        <a:bodyPr/>
        <a:lstStyle/>
        <a:p>
          <a:endParaRPr lang="en-US"/>
        </a:p>
      </dgm:t>
    </dgm:pt>
    <dgm:pt modelId="{FBF1D13A-EE8A-46A7-AE23-B1CA0FD21E6F}" cxnId="{1CB4C775-2120-4CFC-B8E7-292F8DF82BEA}" type="sibTrans">
      <dgm:prSet/>
      <dgm:spPr/>
      <dgm:t>
        <a:bodyPr/>
        <a:lstStyle/>
        <a:p>
          <a:endParaRPr lang="en-US"/>
        </a:p>
      </dgm:t>
    </dgm:pt>
    <dgm:pt modelId="{3EF1444F-73C4-4BDF-9E97-B2B2ECFE24B0}">
      <dgm:prSet/>
      <dgm:spPr/>
      <dgm:t>
        <a:bodyPr/>
        <a:lstStyle/>
        <a:p>
          <a:r>
            <a:rPr lang="en-US"/>
            <a:t>General movement</a:t>
          </a:r>
        </a:p>
      </dgm:t>
    </dgm:pt>
    <dgm:pt modelId="{5D92C2AF-5FB5-4407-B543-EC95321DF823}" cxnId="{EF63DB0F-B315-41BC-B3DC-A97521012C73}" type="parTrans">
      <dgm:prSet/>
      <dgm:spPr/>
      <dgm:t>
        <a:bodyPr/>
        <a:lstStyle/>
        <a:p>
          <a:endParaRPr lang="en-US"/>
        </a:p>
      </dgm:t>
    </dgm:pt>
    <dgm:pt modelId="{CB8BC330-4864-4605-AF67-3B79DCCDBB31}" cxnId="{EF63DB0F-B315-41BC-B3DC-A97521012C73}" type="sibTrans">
      <dgm:prSet/>
      <dgm:spPr/>
      <dgm:t>
        <a:bodyPr/>
        <a:lstStyle/>
        <a:p>
          <a:endParaRPr lang="en-US"/>
        </a:p>
      </dgm:t>
    </dgm:pt>
    <dgm:pt modelId="{E909D257-1B25-4058-B17E-7FB59645A19D}">
      <dgm:prSet/>
      <dgm:spPr/>
      <dgm:t>
        <a:bodyPr/>
        <a:lstStyle/>
        <a:p>
          <a:r>
            <a:rPr lang="en-US"/>
            <a:t>Balance</a:t>
          </a:r>
        </a:p>
      </dgm:t>
    </dgm:pt>
    <dgm:pt modelId="{9DE331FB-1514-4716-AC19-95FCEB9B9D77}" cxnId="{12ED1BA8-DF77-49BC-8082-21AAFF42918B}" type="parTrans">
      <dgm:prSet/>
      <dgm:spPr/>
      <dgm:t>
        <a:bodyPr/>
        <a:lstStyle/>
        <a:p>
          <a:endParaRPr lang="en-US"/>
        </a:p>
      </dgm:t>
    </dgm:pt>
    <dgm:pt modelId="{C0CC69BC-7151-4E77-A86F-5D761B6304BC}" cxnId="{12ED1BA8-DF77-49BC-8082-21AAFF42918B}" type="sibTrans">
      <dgm:prSet/>
      <dgm:spPr/>
      <dgm:t>
        <a:bodyPr/>
        <a:lstStyle/>
        <a:p>
          <a:endParaRPr lang="en-US"/>
        </a:p>
      </dgm:t>
    </dgm:pt>
    <dgm:pt modelId="{276E9E2D-DB2B-4FBB-8859-5A1F6F7C243E}">
      <dgm:prSet/>
      <dgm:spPr/>
      <dgm:t>
        <a:bodyPr/>
        <a:lstStyle/>
        <a:p>
          <a:r>
            <a:rPr lang="en-US"/>
            <a:t>Range of motion</a:t>
          </a:r>
        </a:p>
      </dgm:t>
    </dgm:pt>
    <dgm:pt modelId="{BCC7FDA6-7EB4-460F-A8D7-72ED178975B9}" cxnId="{8898A14B-B714-4C35-B425-F0A1A3E97D04}" type="parTrans">
      <dgm:prSet/>
      <dgm:spPr/>
      <dgm:t>
        <a:bodyPr/>
        <a:lstStyle/>
        <a:p>
          <a:endParaRPr lang="en-US"/>
        </a:p>
      </dgm:t>
    </dgm:pt>
    <dgm:pt modelId="{A5128ABA-1058-463F-A7E5-92C45CBA573C}" cxnId="{8898A14B-B714-4C35-B425-F0A1A3E97D04}" type="sibTrans">
      <dgm:prSet/>
      <dgm:spPr/>
      <dgm:t>
        <a:bodyPr/>
        <a:lstStyle/>
        <a:p>
          <a:endParaRPr lang="en-US"/>
        </a:p>
      </dgm:t>
    </dgm:pt>
    <dgm:pt modelId="{88E4EE8A-371D-4C27-958E-6168913D1683}">
      <dgm:prSet/>
      <dgm:spPr/>
      <dgm:t>
        <a:bodyPr/>
        <a:lstStyle/>
        <a:p>
          <a:r>
            <a:rPr lang="en-US"/>
            <a:t>strength</a:t>
          </a:r>
        </a:p>
      </dgm:t>
    </dgm:pt>
    <dgm:pt modelId="{8B828482-9A5E-48C9-97BD-0C3DAF3788F0}" cxnId="{E1D82327-9875-4258-96BC-6E272907D602}" type="parTrans">
      <dgm:prSet/>
      <dgm:spPr/>
      <dgm:t>
        <a:bodyPr/>
        <a:lstStyle/>
        <a:p>
          <a:endParaRPr lang="en-US"/>
        </a:p>
      </dgm:t>
    </dgm:pt>
    <dgm:pt modelId="{B3931822-25FB-4767-A562-DF24E3272598}" cxnId="{E1D82327-9875-4258-96BC-6E272907D602}" type="sibTrans">
      <dgm:prSet/>
      <dgm:spPr/>
      <dgm:t>
        <a:bodyPr/>
        <a:lstStyle/>
        <a:p>
          <a:endParaRPr lang="en-US"/>
        </a:p>
      </dgm:t>
    </dgm:pt>
    <dgm:pt modelId="{047D2E01-4A0C-469D-9BB8-FCB44F5ED60F}" type="pres">
      <dgm:prSet presAssocID="{EC25D1EA-8606-49D8-8F38-723F2F8F611E}" presName="root" presStyleCnt="0">
        <dgm:presLayoutVars>
          <dgm:dir/>
          <dgm:resizeHandles val="exact"/>
        </dgm:presLayoutVars>
      </dgm:prSet>
      <dgm:spPr/>
    </dgm:pt>
    <dgm:pt modelId="{43A568C3-A1CC-4D10-B62F-2B2F87B545D5}" type="pres">
      <dgm:prSet presAssocID="{3B506182-1A2C-4D24-9C47-BA43A11670B9}" presName="compNode" presStyleCnt="0"/>
      <dgm:spPr/>
    </dgm:pt>
    <dgm:pt modelId="{F0CACD9C-3EFB-4D4F-8444-8BB8EFFA2133}" type="pres">
      <dgm:prSet presAssocID="{3B506182-1A2C-4D24-9C47-BA43A11670B9}" presName="iconBgRect" presStyleLbl="bgShp" presStyleIdx="0" presStyleCnt="6"/>
      <dgm:spPr/>
    </dgm:pt>
    <dgm:pt modelId="{43EAD4EE-602B-43E4-A57E-0A94560F8C8D}" type="pres">
      <dgm:prSet presAssocID="{3B506182-1A2C-4D24-9C47-BA43A11670B9}" presName="iconRect" presStyleLbl="node1" presStyleIdx="0" presStyleCnt="6"/>
      <dgm:spPr>
        <a:blipFill>
          <a:blip/>
          <a:stretch>
            <a:fillRect/>
          </a:stretch>
        </a:blipFill>
        <a:ln>
          <a:noFill/>
        </a:ln>
      </dgm:spPr>
    </dgm:pt>
    <dgm:pt modelId="{A317613B-46B7-403F-B7FF-50863D0692E9}" type="pres">
      <dgm:prSet presAssocID="{3B506182-1A2C-4D24-9C47-BA43A11670B9}" presName="spaceRect" presStyleCnt="0"/>
      <dgm:spPr/>
    </dgm:pt>
    <dgm:pt modelId="{5E7F036F-4541-427C-AD27-719AFC4B83EB}" type="pres">
      <dgm:prSet presAssocID="{3B506182-1A2C-4D24-9C47-BA43A11670B9}" presName="textRect" presStyleLbl="revTx" presStyleIdx="0" presStyleCnt="6">
        <dgm:presLayoutVars>
          <dgm:chMax val="1"/>
          <dgm:chPref val="1"/>
        </dgm:presLayoutVars>
      </dgm:prSet>
      <dgm:spPr/>
    </dgm:pt>
    <dgm:pt modelId="{32232F77-DD4B-49B1-BFB2-6CBE75B876D9}" type="pres">
      <dgm:prSet presAssocID="{713B1A7B-AE89-4D6E-BA59-F5B28CBA051F}" presName="sibTrans" presStyleCnt="0"/>
      <dgm:spPr/>
    </dgm:pt>
    <dgm:pt modelId="{7B910473-B1DD-4796-9CBF-795179A7067C}" type="pres">
      <dgm:prSet presAssocID="{C16DE04D-7DB2-46BF-9B06-DA0302C1C661}" presName="compNode" presStyleCnt="0"/>
      <dgm:spPr/>
    </dgm:pt>
    <dgm:pt modelId="{00982E32-C480-4478-9436-D08E6B572BBD}" type="pres">
      <dgm:prSet presAssocID="{C16DE04D-7DB2-46BF-9B06-DA0302C1C661}" presName="iconBgRect" presStyleLbl="bgShp" presStyleIdx="1" presStyleCnt="6"/>
      <dgm:spPr/>
    </dgm:pt>
    <dgm:pt modelId="{6878E4F7-A521-45CE-A2BB-80836BB7B5DC}" type="pres">
      <dgm:prSet presAssocID="{C16DE04D-7DB2-46BF-9B06-DA0302C1C661}" presName="iconRect" presStyleLbl="node1" presStyleIdx="1" presStyleCnt="6"/>
      <dgm:spPr>
        <a:blipFill>
          <a:blip/>
          <a:stretch>
            <a:fillRect/>
          </a:stretch>
        </a:blipFill>
        <a:ln>
          <a:noFill/>
        </a:ln>
      </dgm:spPr>
    </dgm:pt>
    <dgm:pt modelId="{3A14E45B-E855-44FD-9A1A-C0046243A4E0}" type="pres">
      <dgm:prSet presAssocID="{C16DE04D-7DB2-46BF-9B06-DA0302C1C661}" presName="spaceRect" presStyleCnt="0"/>
      <dgm:spPr/>
    </dgm:pt>
    <dgm:pt modelId="{05C0AEB4-1648-47E3-8388-3EEF20C87B3D}" type="pres">
      <dgm:prSet presAssocID="{C16DE04D-7DB2-46BF-9B06-DA0302C1C661}" presName="textRect" presStyleLbl="revTx" presStyleIdx="1" presStyleCnt="6">
        <dgm:presLayoutVars>
          <dgm:chMax val="1"/>
          <dgm:chPref val="1"/>
        </dgm:presLayoutVars>
      </dgm:prSet>
      <dgm:spPr/>
    </dgm:pt>
    <dgm:pt modelId="{4AB8EC6B-F39F-430A-AD05-86161BE283AD}" type="pres">
      <dgm:prSet presAssocID="{FBF1D13A-EE8A-46A7-AE23-B1CA0FD21E6F}" presName="sibTrans" presStyleCnt="0"/>
      <dgm:spPr/>
    </dgm:pt>
    <dgm:pt modelId="{FC356694-1B05-48BF-97D4-1A29193595E5}" type="pres">
      <dgm:prSet presAssocID="{3EF1444F-73C4-4BDF-9E97-B2B2ECFE24B0}" presName="compNode" presStyleCnt="0"/>
      <dgm:spPr/>
    </dgm:pt>
    <dgm:pt modelId="{758D1D1D-8E7A-4D0A-B05B-4CC59C236758}" type="pres">
      <dgm:prSet presAssocID="{3EF1444F-73C4-4BDF-9E97-B2B2ECFE24B0}" presName="iconBgRect" presStyleLbl="bgShp" presStyleIdx="2" presStyleCnt="6"/>
      <dgm:spPr/>
    </dgm:pt>
    <dgm:pt modelId="{7E34C040-EE98-47F6-A4A5-A38B6DE968EE}" type="pres">
      <dgm:prSet presAssocID="{3EF1444F-73C4-4BDF-9E97-B2B2ECFE24B0}" presName="iconRect" presStyleLbl="nod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E404AD93-AFEB-4158-8B20-72572193FF4C}" type="pres">
      <dgm:prSet presAssocID="{3EF1444F-73C4-4BDF-9E97-B2B2ECFE24B0}" presName="spaceRect" presStyleCnt="0"/>
      <dgm:spPr/>
    </dgm:pt>
    <dgm:pt modelId="{DF53CDF1-F1FA-478E-88C4-5EF2ABBA1A39}" type="pres">
      <dgm:prSet presAssocID="{3EF1444F-73C4-4BDF-9E97-B2B2ECFE24B0}" presName="textRect" presStyleLbl="revTx" presStyleIdx="2" presStyleCnt="6">
        <dgm:presLayoutVars>
          <dgm:chMax val="1"/>
          <dgm:chPref val="1"/>
        </dgm:presLayoutVars>
      </dgm:prSet>
      <dgm:spPr/>
    </dgm:pt>
    <dgm:pt modelId="{84D5C9F0-ED0F-490C-84E7-D213C444F4B8}" type="pres">
      <dgm:prSet presAssocID="{CB8BC330-4864-4605-AF67-3B79DCCDBB31}" presName="sibTrans" presStyleCnt="0"/>
      <dgm:spPr/>
    </dgm:pt>
    <dgm:pt modelId="{127D4186-0A2D-4978-A3E9-37B20D2610E7}" type="pres">
      <dgm:prSet presAssocID="{E909D257-1B25-4058-B17E-7FB59645A19D}" presName="compNode" presStyleCnt="0"/>
      <dgm:spPr/>
    </dgm:pt>
    <dgm:pt modelId="{52CE4F34-930C-4C83-B86D-9C3CD3582974}" type="pres">
      <dgm:prSet presAssocID="{E909D257-1B25-4058-B17E-7FB59645A19D}" presName="iconBgRect" presStyleLbl="bgShp" presStyleIdx="3" presStyleCnt="6"/>
      <dgm:spPr/>
    </dgm:pt>
    <dgm:pt modelId="{E8CC8A6C-69E5-42E6-B47B-D7E04F712B55}" type="pres">
      <dgm:prSet presAssocID="{E909D257-1B25-4058-B17E-7FB59645A19D}" presName="iconRect" presStyleLbl="node1" presStyleIdx="3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45D2C920-C434-4BF0-A3D1-A21A4A385D67}" type="pres">
      <dgm:prSet presAssocID="{E909D257-1B25-4058-B17E-7FB59645A19D}" presName="spaceRect" presStyleCnt="0"/>
      <dgm:spPr/>
    </dgm:pt>
    <dgm:pt modelId="{23895845-D455-4DB7-86F2-C08427D1260D}" type="pres">
      <dgm:prSet presAssocID="{E909D257-1B25-4058-B17E-7FB59645A19D}" presName="textRect" presStyleLbl="revTx" presStyleIdx="3" presStyleCnt="6">
        <dgm:presLayoutVars>
          <dgm:chMax val="1"/>
          <dgm:chPref val="1"/>
        </dgm:presLayoutVars>
      </dgm:prSet>
      <dgm:spPr/>
    </dgm:pt>
    <dgm:pt modelId="{868BFF70-BFD1-4075-BCC9-B306C31943DE}" type="pres">
      <dgm:prSet presAssocID="{C0CC69BC-7151-4E77-A86F-5D761B6304BC}" presName="sibTrans" presStyleCnt="0"/>
      <dgm:spPr/>
    </dgm:pt>
    <dgm:pt modelId="{B4F0A4B3-868E-4C34-9AF3-787872677385}" type="pres">
      <dgm:prSet presAssocID="{276E9E2D-DB2B-4FBB-8859-5A1F6F7C243E}" presName="compNode" presStyleCnt="0"/>
      <dgm:spPr/>
    </dgm:pt>
    <dgm:pt modelId="{B9481987-9FE5-415B-AB05-C8846B687587}" type="pres">
      <dgm:prSet presAssocID="{276E9E2D-DB2B-4FBB-8859-5A1F6F7C243E}" presName="iconBgRect" presStyleLbl="bgShp" presStyleIdx="4" presStyleCnt="6"/>
      <dgm:spPr/>
    </dgm:pt>
    <dgm:pt modelId="{61830481-A016-43F2-97C1-A49D553775D3}" type="pres">
      <dgm:prSet presAssocID="{276E9E2D-DB2B-4FBB-8859-5A1F6F7C243E}" presName="icon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0E5B6EC0-37F8-4421-8964-840DB65D937F}" type="pres">
      <dgm:prSet presAssocID="{276E9E2D-DB2B-4FBB-8859-5A1F6F7C243E}" presName="spaceRect" presStyleCnt="0"/>
      <dgm:spPr/>
    </dgm:pt>
    <dgm:pt modelId="{33BCF3C3-0CB3-4720-A3D5-A3C0D534593B}" type="pres">
      <dgm:prSet presAssocID="{276E9E2D-DB2B-4FBB-8859-5A1F6F7C243E}" presName="textRect" presStyleLbl="revTx" presStyleIdx="4" presStyleCnt="6">
        <dgm:presLayoutVars>
          <dgm:chMax val="1"/>
          <dgm:chPref val="1"/>
        </dgm:presLayoutVars>
      </dgm:prSet>
      <dgm:spPr/>
    </dgm:pt>
    <dgm:pt modelId="{FA3853E4-30CC-4B41-91B0-1181283DA0D8}" type="pres">
      <dgm:prSet presAssocID="{A5128ABA-1058-463F-A7E5-92C45CBA573C}" presName="sibTrans" presStyleCnt="0"/>
      <dgm:spPr/>
    </dgm:pt>
    <dgm:pt modelId="{EBE4488F-BE09-436B-91F9-A5314FCDCCDA}" type="pres">
      <dgm:prSet presAssocID="{88E4EE8A-371D-4C27-958E-6168913D1683}" presName="compNode" presStyleCnt="0"/>
      <dgm:spPr/>
    </dgm:pt>
    <dgm:pt modelId="{04C8755D-6B89-4BA1-A3AF-4C49861A4AF4}" type="pres">
      <dgm:prSet presAssocID="{88E4EE8A-371D-4C27-958E-6168913D1683}" presName="iconBgRect" presStyleLbl="bgShp" presStyleIdx="5" presStyleCnt="6"/>
      <dgm:spPr/>
    </dgm:pt>
    <dgm:pt modelId="{45ADA6F4-708C-46FB-801D-71FE6CAF5233}" type="pres">
      <dgm:prSet presAssocID="{88E4EE8A-371D-4C27-958E-6168913D1683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599DA6EF-F9BC-49F7-BB46-E081C5B992EE}" type="pres">
      <dgm:prSet presAssocID="{88E4EE8A-371D-4C27-958E-6168913D1683}" presName="spaceRect" presStyleCnt="0"/>
      <dgm:spPr/>
    </dgm:pt>
    <dgm:pt modelId="{E220849B-D74E-414B-BCB7-45A5C50129A1}" type="pres">
      <dgm:prSet presAssocID="{88E4EE8A-371D-4C27-958E-6168913D168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F63DB0F-B315-41BC-B3DC-A97521012C73}" srcId="{EC25D1EA-8606-49D8-8F38-723F2F8F611E}" destId="{3EF1444F-73C4-4BDF-9E97-B2B2ECFE24B0}" srcOrd="2" destOrd="0" parTransId="{5D92C2AF-5FB5-4407-B543-EC95321DF823}" sibTransId="{CB8BC330-4864-4605-AF67-3B79DCCDBB31}"/>
    <dgm:cxn modelId="{69247E1F-C232-4F11-9F3D-F47485E33D3E}" type="presOf" srcId="{88E4EE8A-371D-4C27-958E-6168913D1683}" destId="{E220849B-D74E-414B-BCB7-45A5C50129A1}" srcOrd="0" destOrd="0" presId="urn:microsoft.com/office/officeart/2018/5/layout/IconCircleLabelList"/>
    <dgm:cxn modelId="{9D022522-C937-4371-8150-11738FEADADA}" srcId="{EC25D1EA-8606-49D8-8F38-723F2F8F611E}" destId="{3B506182-1A2C-4D24-9C47-BA43A11670B9}" srcOrd="0" destOrd="0" parTransId="{878E5EBB-7CEA-4EDB-BE4A-F36AF70F6554}" sibTransId="{713B1A7B-AE89-4D6E-BA59-F5B28CBA051F}"/>
    <dgm:cxn modelId="{E1D82327-9875-4258-96BC-6E272907D602}" srcId="{EC25D1EA-8606-49D8-8F38-723F2F8F611E}" destId="{88E4EE8A-371D-4C27-958E-6168913D1683}" srcOrd="5" destOrd="0" parTransId="{8B828482-9A5E-48C9-97BD-0C3DAF3788F0}" sibTransId="{B3931822-25FB-4767-A562-DF24E3272598}"/>
    <dgm:cxn modelId="{54E6AB3C-910D-4049-A106-145F8EA9F769}" type="presOf" srcId="{EC25D1EA-8606-49D8-8F38-723F2F8F611E}" destId="{047D2E01-4A0C-469D-9BB8-FCB44F5ED60F}" srcOrd="0" destOrd="0" presId="urn:microsoft.com/office/officeart/2018/5/layout/IconCircleLabelList"/>
    <dgm:cxn modelId="{8898A14B-B714-4C35-B425-F0A1A3E97D04}" srcId="{EC25D1EA-8606-49D8-8F38-723F2F8F611E}" destId="{276E9E2D-DB2B-4FBB-8859-5A1F6F7C243E}" srcOrd="4" destOrd="0" parTransId="{BCC7FDA6-7EB4-460F-A8D7-72ED178975B9}" sibTransId="{A5128ABA-1058-463F-A7E5-92C45CBA573C}"/>
    <dgm:cxn modelId="{1CB4C775-2120-4CFC-B8E7-292F8DF82BEA}" srcId="{EC25D1EA-8606-49D8-8F38-723F2F8F611E}" destId="{C16DE04D-7DB2-46BF-9B06-DA0302C1C661}" srcOrd="1" destOrd="0" parTransId="{09A331C2-B6EA-4E05-B408-7F8AB7624C84}" sibTransId="{FBF1D13A-EE8A-46A7-AE23-B1CA0FD21E6F}"/>
    <dgm:cxn modelId="{351E988B-A0D3-4DCE-A04F-881A99484191}" type="presOf" srcId="{3EF1444F-73C4-4BDF-9E97-B2B2ECFE24B0}" destId="{DF53CDF1-F1FA-478E-88C4-5EF2ABBA1A39}" srcOrd="0" destOrd="0" presId="urn:microsoft.com/office/officeart/2018/5/layout/IconCircleLabelList"/>
    <dgm:cxn modelId="{D955CE97-809D-491B-9991-E25C560E6874}" type="presOf" srcId="{3B506182-1A2C-4D24-9C47-BA43A11670B9}" destId="{5E7F036F-4541-427C-AD27-719AFC4B83EB}" srcOrd="0" destOrd="0" presId="urn:microsoft.com/office/officeart/2018/5/layout/IconCircleLabelList"/>
    <dgm:cxn modelId="{CCB0C098-6E19-465B-9CFB-DB5EDBD16CE6}" type="presOf" srcId="{276E9E2D-DB2B-4FBB-8859-5A1F6F7C243E}" destId="{33BCF3C3-0CB3-4720-A3D5-A3C0D534593B}" srcOrd="0" destOrd="0" presId="urn:microsoft.com/office/officeart/2018/5/layout/IconCircleLabelList"/>
    <dgm:cxn modelId="{12ED1BA8-DF77-49BC-8082-21AAFF42918B}" srcId="{EC25D1EA-8606-49D8-8F38-723F2F8F611E}" destId="{E909D257-1B25-4058-B17E-7FB59645A19D}" srcOrd="3" destOrd="0" parTransId="{9DE331FB-1514-4716-AC19-95FCEB9B9D77}" sibTransId="{C0CC69BC-7151-4E77-A86F-5D761B6304BC}"/>
    <dgm:cxn modelId="{0449E5B6-6825-43FF-B3B4-8ED50B8E0A9D}" type="presOf" srcId="{E909D257-1B25-4058-B17E-7FB59645A19D}" destId="{23895845-D455-4DB7-86F2-C08427D1260D}" srcOrd="0" destOrd="0" presId="urn:microsoft.com/office/officeart/2018/5/layout/IconCircleLabelList"/>
    <dgm:cxn modelId="{289A7BF5-5813-45D5-AC44-7C9293E6A51E}" type="presOf" srcId="{C16DE04D-7DB2-46BF-9B06-DA0302C1C661}" destId="{05C0AEB4-1648-47E3-8388-3EEF20C87B3D}" srcOrd="0" destOrd="0" presId="urn:microsoft.com/office/officeart/2018/5/layout/IconCircleLabelList"/>
    <dgm:cxn modelId="{97232FFC-2B73-4F89-BAE5-7B6EE18CF6AA}" type="presParOf" srcId="{047D2E01-4A0C-469D-9BB8-FCB44F5ED60F}" destId="{43A568C3-A1CC-4D10-B62F-2B2F87B545D5}" srcOrd="0" destOrd="0" presId="urn:microsoft.com/office/officeart/2018/5/layout/IconCircleLabelList"/>
    <dgm:cxn modelId="{173578EB-131D-4D0A-933E-B95B700C0309}" type="presParOf" srcId="{43A568C3-A1CC-4D10-B62F-2B2F87B545D5}" destId="{F0CACD9C-3EFB-4D4F-8444-8BB8EFFA2133}" srcOrd="0" destOrd="0" presId="urn:microsoft.com/office/officeart/2018/5/layout/IconCircleLabelList"/>
    <dgm:cxn modelId="{16D1DA25-FDC2-4A60-A4F0-D24748DDFF45}" type="presParOf" srcId="{43A568C3-A1CC-4D10-B62F-2B2F87B545D5}" destId="{43EAD4EE-602B-43E4-A57E-0A94560F8C8D}" srcOrd="1" destOrd="0" presId="urn:microsoft.com/office/officeart/2018/5/layout/IconCircleLabelList"/>
    <dgm:cxn modelId="{E3B44B78-2BF8-438E-AED4-61BFB7D3407F}" type="presParOf" srcId="{43A568C3-A1CC-4D10-B62F-2B2F87B545D5}" destId="{A317613B-46B7-403F-B7FF-50863D0692E9}" srcOrd="2" destOrd="0" presId="urn:microsoft.com/office/officeart/2018/5/layout/IconCircleLabelList"/>
    <dgm:cxn modelId="{79631C19-1798-4473-9BF2-0A540DAE23E9}" type="presParOf" srcId="{43A568C3-A1CC-4D10-B62F-2B2F87B545D5}" destId="{5E7F036F-4541-427C-AD27-719AFC4B83EB}" srcOrd="3" destOrd="0" presId="urn:microsoft.com/office/officeart/2018/5/layout/IconCircleLabelList"/>
    <dgm:cxn modelId="{5DB00A35-0CF6-4708-8BB7-C23944521F6F}" type="presParOf" srcId="{047D2E01-4A0C-469D-9BB8-FCB44F5ED60F}" destId="{32232F77-DD4B-49B1-BFB2-6CBE75B876D9}" srcOrd="1" destOrd="0" presId="urn:microsoft.com/office/officeart/2018/5/layout/IconCircleLabelList"/>
    <dgm:cxn modelId="{37FE4FB4-718C-4CC2-8BD5-103582F8310F}" type="presParOf" srcId="{047D2E01-4A0C-469D-9BB8-FCB44F5ED60F}" destId="{7B910473-B1DD-4796-9CBF-795179A7067C}" srcOrd="2" destOrd="0" presId="urn:microsoft.com/office/officeart/2018/5/layout/IconCircleLabelList"/>
    <dgm:cxn modelId="{F4BC4773-7246-4298-8BE7-DC2B9DB88209}" type="presParOf" srcId="{7B910473-B1DD-4796-9CBF-795179A7067C}" destId="{00982E32-C480-4478-9436-D08E6B572BBD}" srcOrd="0" destOrd="0" presId="urn:microsoft.com/office/officeart/2018/5/layout/IconCircleLabelList"/>
    <dgm:cxn modelId="{FA3063F3-76F7-499B-9F65-6FEB97119F92}" type="presParOf" srcId="{7B910473-B1DD-4796-9CBF-795179A7067C}" destId="{6878E4F7-A521-45CE-A2BB-80836BB7B5DC}" srcOrd="1" destOrd="0" presId="urn:microsoft.com/office/officeart/2018/5/layout/IconCircleLabelList"/>
    <dgm:cxn modelId="{8A2D57DB-9D39-40A8-92FA-2AFE03B9EA66}" type="presParOf" srcId="{7B910473-B1DD-4796-9CBF-795179A7067C}" destId="{3A14E45B-E855-44FD-9A1A-C0046243A4E0}" srcOrd="2" destOrd="0" presId="urn:microsoft.com/office/officeart/2018/5/layout/IconCircleLabelList"/>
    <dgm:cxn modelId="{CA151A88-ADC5-421E-8BBC-77F59B9CE299}" type="presParOf" srcId="{7B910473-B1DD-4796-9CBF-795179A7067C}" destId="{05C0AEB4-1648-47E3-8388-3EEF20C87B3D}" srcOrd="3" destOrd="0" presId="urn:microsoft.com/office/officeart/2018/5/layout/IconCircleLabelList"/>
    <dgm:cxn modelId="{D0E95A00-48EA-4002-AF7B-6BC6D4E12153}" type="presParOf" srcId="{047D2E01-4A0C-469D-9BB8-FCB44F5ED60F}" destId="{4AB8EC6B-F39F-430A-AD05-86161BE283AD}" srcOrd="3" destOrd="0" presId="urn:microsoft.com/office/officeart/2018/5/layout/IconCircleLabelList"/>
    <dgm:cxn modelId="{209EF1BB-4A38-461D-BBD3-5352A47B64D1}" type="presParOf" srcId="{047D2E01-4A0C-469D-9BB8-FCB44F5ED60F}" destId="{FC356694-1B05-48BF-97D4-1A29193595E5}" srcOrd="4" destOrd="0" presId="urn:microsoft.com/office/officeart/2018/5/layout/IconCircleLabelList"/>
    <dgm:cxn modelId="{AFA7B5CB-94E8-4039-8C38-E776E2A739CE}" type="presParOf" srcId="{FC356694-1B05-48BF-97D4-1A29193595E5}" destId="{758D1D1D-8E7A-4D0A-B05B-4CC59C236758}" srcOrd="0" destOrd="0" presId="urn:microsoft.com/office/officeart/2018/5/layout/IconCircleLabelList"/>
    <dgm:cxn modelId="{994BC9B2-04BA-494E-9652-72DABE889639}" type="presParOf" srcId="{FC356694-1B05-48BF-97D4-1A29193595E5}" destId="{7E34C040-EE98-47F6-A4A5-A38B6DE968EE}" srcOrd="1" destOrd="0" presId="urn:microsoft.com/office/officeart/2018/5/layout/IconCircleLabelList"/>
    <dgm:cxn modelId="{823BB0B7-19FA-4492-962E-E54754CA0DA9}" type="presParOf" srcId="{FC356694-1B05-48BF-97D4-1A29193595E5}" destId="{E404AD93-AFEB-4158-8B20-72572193FF4C}" srcOrd="2" destOrd="0" presId="urn:microsoft.com/office/officeart/2018/5/layout/IconCircleLabelList"/>
    <dgm:cxn modelId="{9E2C87DA-446B-4236-923A-D99702028E4E}" type="presParOf" srcId="{FC356694-1B05-48BF-97D4-1A29193595E5}" destId="{DF53CDF1-F1FA-478E-88C4-5EF2ABBA1A39}" srcOrd="3" destOrd="0" presId="urn:microsoft.com/office/officeart/2018/5/layout/IconCircleLabelList"/>
    <dgm:cxn modelId="{AF723C90-F548-4E0B-AE44-3AFC38B4E9F1}" type="presParOf" srcId="{047D2E01-4A0C-469D-9BB8-FCB44F5ED60F}" destId="{84D5C9F0-ED0F-490C-84E7-D213C444F4B8}" srcOrd="5" destOrd="0" presId="urn:microsoft.com/office/officeart/2018/5/layout/IconCircleLabelList"/>
    <dgm:cxn modelId="{43A1C935-C590-4FAD-896D-946E634177C5}" type="presParOf" srcId="{047D2E01-4A0C-469D-9BB8-FCB44F5ED60F}" destId="{127D4186-0A2D-4978-A3E9-37B20D2610E7}" srcOrd="6" destOrd="0" presId="urn:microsoft.com/office/officeart/2018/5/layout/IconCircleLabelList"/>
    <dgm:cxn modelId="{45339ABE-B8F4-4669-B7C2-C9367C8EC9CD}" type="presParOf" srcId="{127D4186-0A2D-4978-A3E9-37B20D2610E7}" destId="{52CE4F34-930C-4C83-B86D-9C3CD3582974}" srcOrd="0" destOrd="0" presId="urn:microsoft.com/office/officeart/2018/5/layout/IconCircleLabelList"/>
    <dgm:cxn modelId="{CCD008CB-360D-4387-9A53-AB0DB9DD5224}" type="presParOf" srcId="{127D4186-0A2D-4978-A3E9-37B20D2610E7}" destId="{E8CC8A6C-69E5-42E6-B47B-D7E04F712B55}" srcOrd="1" destOrd="0" presId="urn:microsoft.com/office/officeart/2018/5/layout/IconCircleLabelList"/>
    <dgm:cxn modelId="{6912AC8E-66B3-482C-BBFD-C42C30145903}" type="presParOf" srcId="{127D4186-0A2D-4978-A3E9-37B20D2610E7}" destId="{45D2C920-C434-4BF0-A3D1-A21A4A385D67}" srcOrd="2" destOrd="0" presId="urn:microsoft.com/office/officeart/2018/5/layout/IconCircleLabelList"/>
    <dgm:cxn modelId="{C907DA55-4108-4D94-8EBD-7741211B1194}" type="presParOf" srcId="{127D4186-0A2D-4978-A3E9-37B20D2610E7}" destId="{23895845-D455-4DB7-86F2-C08427D1260D}" srcOrd="3" destOrd="0" presId="urn:microsoft.com/office/officeart/2018/5/layout/IconCircleLabelList"/>
    <dgm:cxn modelId="{0E1CD6C4-9D77-4132-A596-F46A9226A17D}" type="presParOf" srcId="{047D2E01-4A0C-469D-9BB8-FCB44F5ED60F}" destId="{868BFF70-BFD1-4075-BCC9-B306C31943DE}" srcOrd="7" destOrd="0" presId="urn:microsoft.com/office/officeart/2018/5/layout/IconCircleLabelList"/>
    <dgm:cxn modelId="{CC9856B7-6214-4FAE-A263-EAA79E0D75CB}" type="presParOf" srcId="{047D2E01-4A0C-469D-9BB8-FCB44F5ED60F}" destId="{B4F0A4B3-868E-4C34-9AF3-787872677385}" srcOrd="8" destOrd="0" presId="urn:microsoft.com/office/officeart/2018/5/layout/IconCircleLabelList"/>
    <dgm:cxn modelId="{34516621-A13C-472B-A7A4-C7ECE99D855F}" type="presParOf" srcId="{B4F0A4B3-868E-4C34-9AF3-787872677385}" destId="{B9481987-9FE5-415B-AB05-C8846B687587}" srcOrd="0" destOrd="0" presId="urn:microsoft.com/office/officeart/2018/5/layout/IconCircleLabelList"/>
    <dgm:cxn modelId="{18AF7091-40BE-44F2-9BB0-B42FEB87BF69}" type="presParOf" srcId="{B4F0A4B3-868E-4C34-9AF3-787872677385}" destId="{61830481-A016-43F2-97C1-A49D553775D3}" srcOrd="1" destOrd="0" presId="urn:microsoft.com/office/officeart/2018/5/layout/IconCircleLabelList"/>
    <dgm:cxn modelId="{DAEA86B0-3DE4-4EA9-8F4D-4BB6D3E92DDF}" type="presParOf" srcId="{B4F0A4B3-868E-4C34-9AF3-787872677385}" destId="{0E5B6EC0-37F8-4421-8964-840DB65D937F}" srcOrd="2" destOrd="0" presId="urn:microsoft.com/office/officeart/2018/5/layout/IconCircleLabelList"/>
    <dgm:cxn modelId="{41331A5B-6C99-4754-9C27-C857E3B408EB}" type="presParOf" srcId="{B4F0A4B3-868E-4C34-9AF3-787872677385}" destId="{33BCF3C3-0CB3-4720-A3D5-A3C0D534593B}" srcOrd="3" destOrd="0" presId="urn:microsoft.com/office/officeart/2018/5/layout/IconCircleLabelList"/>
    <dgm:cxn modelId="{E4125FD0-4371-4665-A153-77291AA0C961}" type="presParOf" srcId="{047D2E01-4A0C-469D-9BB8-FCB44F5ED60F}" destId="{FA3853E4-30CC-4B41-91B0-1181283DA0D8}" srcOrd="9" destOrd="0" presId="urn:microsoft.com/office/officeart/2018/5/layout/IconCircleLabelList"/>
    <dgm:cxn modelId="{38B4B7C6-679E-4B0C-9F30-C0BFC26AC7E0}" type="presParOf" srcId="{047D2E01-4A0C-469D-9BB8-FCB44F5ED60F}" destId="{EBE4488F-BE09-436B-91F9-A5314FCDCCDA}" srcOrd="10" destOrd="0" presId="urn:microsoft.com/office/officeart/2018/5/layout/IconCircleLabelList"/>
    <dgm:cxn modelId="{E816B5D9-E292-49E4-AE21-EAE4D11FB23D}" type="presParOf" srcId="{EBE4488F-BE09-436B-91F9-A5314FCDCCDA}" destId="{04C8755D-6B89-4BA1-A3AF-4C49861A4AF4}" srcOrd="0" destOrd="0" presId="urn:microsoft.com/office/officeart/2018/5/layout/IconCircleLabelList"/>
    <dgm:cxn modelId="{A365A523-43AE-4F9D-89CE-F8F1A7D0CB8E}" type="presParOf" srcId="{EBE4488F-BE09-436B-91F9-A5314FCDCCDA}" destId="{45ADA6F4-708C-46FB-801D-71FE6CAF5233}" srcOrd="1" destOrd="0" presId="urn:microsoft.com/office/officeart/2018/5/layout/IconCircleLabelList"/>
    <dgm:cxn modelId="{6C1497DF-450E-4E26-8256-C9CA2AFCA39A}" type="presParOf" srcId="{EBE4488F-BE09-436B-91F9-A5314FCDCCDA}" destId="{599DA6EF-F9BC-49F7-BB46-E081C5B992EE}" srcOrd="2" destOrd="0" presId="urn:microsoft.com/office/officeart/2018/5/layout/IconCircleLabelList"/>
    <dgm:cxn modelId="{8A149623-E020-439B-8B6D-D1E60121EF5F}" type="presParOf" srcId="{EBE4488F-BE09-436B-91F9-A5314FCDCCDA}" destId="{E220849B-D74E-414B-BCB7-45A5C50129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5D522D-EFA4-42B9-8A03-ECE398FFF607}" type="doc">
      <dgm:prSet loTypeId="urn:microsoft.com/office/officeart/2005/8/layout/arrow5" loCatId="relationship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4EAE4DF-4E1F-404C-A3C6-BBCC677490BD}">
      <dgm:prSet/>
      <dgm:spPr/>
      <dgm:t>
        <a:bodyPr/>
        <a:lstStyle/>
        <a:p>
          <a:r>
            <a:rPr lang="en-US"/>
            <a:t>After 3 sessions of treatment?</a:t>
          </a:r>
        </a:p>
      </dgm:t>
    </dgm:pt>
    <dgm:pt modelId="{3FB217F7-1FB8-4483-BAD4-0B8CF9700B12}" cxnId="{762D5147-06F4-4204-8F98-F57F292F6670}" type="parTrans">
      <dgm:prSet/>
      <dgm:spPr/>
      <dgm:t>
        <a:bodyPr/>
        <a:lstStyle/>
        <a:p>
          <a:endParaRPr lang="en-US"/>
        </a:p>
      </dgm:t>
    </dgm:pt>
    <dgm:pt modelId="{7E0A5846-CE52-44C5-AA56-6288C4CB5F42}" cxnId="{762D5147-06F4-4204-8F98-F57F292F6670}" type="sibTrans">
      <dgm:prSet/>
      <dgm:spPr/>
      <dgm:t>
        <a:bodyPr/>
        <a:lstStyle/>
        <a:p>
          <a:endParaRPr lang="en-US"/>
        </a:p>
      </dgm:t>
    </dgm:pt>
    <dgm:pt modelId="{B19E0D7F-0CFD-465C-8F11-8513C41171D5}">
      <dgm:prSet/>
      <dgm:spPr/>
      <dgm:t>
        <a:bodyPr/>
        <a:lstStyle/>
        <a:p>
          <a:r>
            <a:rPr lang="en-US"/>
            <a:t>A certain whether your intervention has worked, worsened the patient’s condition or remained the same.</a:t>
          </a:r>
        </a:p>
      </dgm:t>
    </dgm:pt>
    <dgm:pt modelId="{66714D6C-3DA5-4935-BB65-172BE2F8DD5B}" cxnId="{EE025EE6-C008-45EE-A2A0-C73CCCF4E31D}" type="parTrans">
      <dgm:prSet/>
      <dgm:spPr/>
      <dgm:t>
        <a:bodyPr/>
        <a:lstStyle/>
        <a:p>
          <a:endParaRPr lang="en-US"/>
        </a:p>
      </dgm:t>
    </dgm:pt>
    <dgm:pt modelId="{061EA85D-D1A9-455F-9EA4-3433316DF057}" cxnId="{EE025EE6-C008-45EE-A2A0-C73CCCF4E31D}" type="sibTrans">
      <dgm:prSet/>
      <dgm:spPr/>
      <dgm:t>
        <a:bodyPr/>
        <a:lstStyle/>
        <a:p>
          <a:endParaRPr lang="en-US"/>
        </a:p>
      </dgm:t>
    </dgm:pt>
    <dgm:pt modelId="{5257CDA7-DE47-4DEC-AA01-D38D2EEC3B5E}">
      <dgm:prSet/>
      <dgm:spPr/>
      <dgm:t>
        <a:bodyPr/>
        <a:lstStyle/>
        <a:p>
          <a:r>
            <a:rPr lang="en-US"/>
            <a:t>Reassessment</a:t>
          </a:r>
        </a:p>
      </dgm:t>
    </dgm:pt>
    <dgm:pt modelId="{449988DA-BC41-45BA-B70A-997F1C9147D9}" cxnId="{8E1541A3-3CE2-4053-9B31-F1C3F04B1DA7}" type="parTrans">
      <dgm:prSet/>
      <dgm:spPr/>
      <dgm:t>
        <a:bodyPr/>
        <a:lstStyle/>
        <a:p>
          <a:endParaRPr lang="en-US"/>
        </a:p>
      </dgm:t>
    </dgm:pt>
    <dgm:pt modelId="{608633E7-4C47-4B0E-83C7-0CC656A7716B}" cxnId="{8E1541A3-3CE2-4053-9B31-F1C3F04B1DA7}" type="sibTrans">
      <dgm:prSet/>
      <dgm:spPr/>
      <dgm:t>
        <a:bodyPr/>
        <a:lstStyle/>
        <a:p>
          <a:endParaRPr lang="en-US"/>
        </a:p>
      </dgm:t>
    </dgm:pt>
    <dgm:pt modelId="{1B3BA271-B080-40EA-9C53-A14012A042DD}" type="pres">
      <dgm:prSet presAssocID="{6E5D522D-EFA4-42B9-8A03-ECE398FFF607}" presName="diagram" presStyleCnt="0">
        <dgm:presLayoutVars>
          <dgm:dir/>
          <dgm:resizeHandles val="exact"/>
        </dgm:presLayoutVars>
      </dgm:prSet>
      <dgm:spPr/>
    </dgm:pt>
    <dgm:pt modelId="{E06FD042-9304-4368-973E-E6D5E4AE7BD0}" type="pres">
      <dgm:prSet presAssocID="{14EAE4DF-4E1F-404C-A3C6-BBCC677490BD}" presName="arrow" presStyleLbl="node1" presStyleIdx="0" presStyleCnt="3">
        <dgm:presLayoutVars>
          <dgm:bulletEnabled val="1"/>
        </dgm:presLayoutVars>
      </dgm:prSet>
      <dgm:spPr/>
    </dgm:pt>
    <dgm:pt modelId="{218C60DA-3BAD-4583-9D7B-E6F3FE8B8638}" type="pres">
      <dgm:prSet presAssocID="{B19E0D7F-0CFD-465C-8F11-8513C41171D5}" presName="arrow" presStyleLbl="node1" presStyleIdx="1" presStyleCnt="3">
        <dgm:presLayoutVars>
          <dgm:bulletEnabled val="1"/>
        </dgm:presLayoutVars>
      </dgm:prSet>
      <dgm:spPr/>
    </dgm:pt>
    <dgm:pt modelId="{96738783-A11C-4A8D-8530-59834A0F7F3B}" type="pres">
      <dgm:prSet presAssocID="{5257CDA7-DE47-4DEC-AA01-D38D2EEC3B5E}" presName="arrow" presStyleLbl="node1" presStyleIdx="2" presStyleCnt="3">
        <dgm:presLayoutVars>
          <dgm:bulletEnabled val="1"/>
        </dgm:presLayoutVars>
      </dgm:prSet>
      <dgm:spPr/>
    </dgm:pt>
  </dgm:ptLst>
  <dgm:cxnLst>
    <dgm:cxn modelId="{762D5147-06F4-4204-8F98-F57F292F6670}" srcId="{6E5D522D-EFA4-42B9-8A03-ECE398FFF607}" destId="{14EAE4DF-4E1F-404C-A3C6-BBCC677490BD}" srcOrd="0" destOrd="0" parTransId="{3FB217F7-1FB8-4483-BAD4-0B8CF9700B12}" sibTransId="{7E0A5846-CE52-44C5-AA56-6288C4CB5F42}"/>
    <dgm:cxn modelId="{82577C4A-4479-4A96-A9E0-2C753916A06C}" type="presOf" srcId="{5257CDA7-DE47-4DEC-AA01-D38D2EEC3B5E}" destId="{96738783-A11C-4A8D-8530-59834A0F7F3B}" srcOrd="0" destOrd="0" presId="urn:microsoft.com/office/officeart/2005/8/layout/arrow5"/>
    <dgm:cxn modelId="{2549324F-7DF9-4980-A72A-7C7A07E87031}" type="presOf" srcId="{B19E0D7F-0CFD-465C-8F11-8513C41171D5}" destId="{218C60DA-3BAD-4583-9D7B-E6F3FE8B8638}" srcOrd="0" destOrd="0" presId="urn:microsoft.com/office/officeart/2005/8/layout/arrow5"/>
    <dgm:cxn modelId="{E99C5C4F-F5BA-46FA-81C9-6C1D921ADB92}" type="presOf" srcId="{6E5D522D-EFA4-42B9-8A03-ECE398FFF607}" destId="{1B3BA271-B080-40EA-9C53-A14012A042DD}" srcOrd="0" destOrd="0" presId="urn:microsoft.com/office/officeart/2005/8/layout/arrow5"/>
    <dgm:cxn modelId="{8E1541A3-3CE2-4053-9B31-F1C3F04B1DA7}" srcId="{6E5D522D-EFA4-42B9-8A03-ECE398FFF607}" destId="{5257CDA7-DE47-4DEC-AA01-D38D2EEC3B5E}" srcOrd="2" destOrd="0" parTransId="{449988DA-BC41-45BA-B70A-997F1C9147D9}" sibTransId="{608633E7-4C47-4B0E-83C7-0CC656A7716B}"/>
    <dgm:cxn modelId="{C71B13B2-4B52-42BA-99AA-275FE7E3C497}" type="presOf" srcId="{14EAE4DF-4E1F-404C-A3C6-BBCC677490BD}" destId="{E06FD042-9304-4368-973E-E6D5E4AE7BD0}" srcOrd="0" destOrd="0" presId="urn:microsoft.com/office/officeart/2005/8/layout/arrow5"/>
    <dgm:cxn modelId="{EE025EE6-C008-45EE-A2A0-C73CCCF4E31D}" srcId="{6E5D522D-EFA4-42B9-8A03-ECE398FFF607}" destId="{B19E0D7F-0CFD-465C-8F11-8513C41171D5}" srcOrd="1" destOrd="0" parTransId="{66714D6C-3DA5-4935-BB65-172BE2F8DD5B}" sibTransId="{061EA85D-D1A9-455F-9EA4-3433316DF057}"/>
    <dgm:cxn modelId="{4B437AD0-5F11-4A20-965B-2CE701C1AAA5}" type="presParOf" srcId="{1B3BA271-B080-40EA-9C53-A14012A042DD}" destId="{E06FD042-9304-4368-973E-E6D5E4AE7BD0}" srcOrd="0" destOrd="0" presId="urn:microsoft.com/office/officeart/2005/8/layout/arrow5"/>
    <dgm:cxn modelId="{CDD5A7E3-16F1-4BBC-949A-FB6879EFCA30}" type="presParOf" srcId="{1B3BA271-B080-40EA-9C53-A14012A042DD}" destId="{218C60DA-3BAD-4583-9D7B-E6F3FE8B8638}" srcOrd="1" destOrd="0" presId="urn:microsoft.com/office/officeart/2005/8/layout/arrow5"/>
    <dgm:cxn modelId="{636FBB7B-E17B-4A57-9435-58D453F78EB4}" type="presParOf" srcId="{1B3BA271-B080-40EA-9C53-A14012A042DD}" destId="{96738783-A11C-4A8D-8530-59834A0F7F3B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184F0-2867-4CCD-ADB8-BA3D2A253462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F49BC14-AFD4-4E97-8B6F-289CC513015D}">
      <dgm:prSet/>
      <dgm:spPr/>
      <dgm:t>
        <a:bodyPr/>
        <a:lstStyle/>
        <a:p>
          <a:r>
            <a:rPr lang="en-US"/>
            <a:t>Body chart</a:t>
          </a:r>
        </a:p>
      </dgm:t>
    </dgm:pt>
    <dgm:pt modelId="{D8B4B39A-71A0-4529-A344-7F06F5A897A9}" cxnId="{60EA5C45-6F9A-41BA-9A9E-B63FE2A06544}" type="parTrans">
      <dgm:prSet/>
      <dgm:spPr/>
      <dgm:t>
        <a:bodyPr/>
        <a:lstStyle/>
        <a:p>
          <a:endParaRPr lang="en-US"/>
        </a:p>
      </dgm:t>
    </dgm:pt>
    <dgm:pt modelId="{3E616BD6-79AD-476D-8CC3-14B4E7D64BA9}" cxnId="{60EA5C45-6F9A-41BA-9A9E-B63FE2A06544}" type="sibTrans">
      <dgm:prSet/>
      <dgm:spPr/>
      <dgm:t>
        <a:bodyPr/>
        <a:lstStyle/>
        <a:p>
          <a:endParaRPr lang="en-US"/>
        </a:p>
      </dgm:t>
    </dgm:pt>
    <dgm:pt modelId="{CAD41D3F-21C7-421F-9678-F85EC7AE5BE5}">
      <dgm:prSet/>
      <dgm:spPr/>
      <dgm:t>
        <a:bodyPr/>
        <a:lstStyle/>
        <a:p>
          <a:r>
            <a:rPr lang="en-US"/>
            <a:t>Type and area of current symptoms</a:t>
          </a:r>
        </a:p>
      </dgm:t>
    </dgm:pt>
    <dgm:pt modelId="{BF4042F0-4C21-400A-A216-72C60CF3F183}" cxnId="{A10F1C40-54A0-469D-A4C6-E28CD6CAF9FC}" type="parTrans">
      <dgm:prSet/>
      <dgm:spPr/>
      <dgm:t>
        <a:bodyPr/>
        <a:lstStyle/>
        <a:p>
          <a:endParaRPr lang="en-US"/>
        </a:p>
      </dgm:t>
    </dgm:pt>
    <dgm:pt modelId="{3CA60AD0-BFBA-41E0-824C-95CEF2394503}" cxnId="{A10F1C40-54A0-469D-A4C6-E28CD6CAF9FC}" type="sibTrans">
      <dgm:prSet/>
      <dgm:spPr/>
      <dgm:t>
        <a:bodyPr/>
        <a:lstStyle/>
        <a:p>
          <a:endParaRPr lang="en-US"/>
        </a:p>
      </dgm:t>
    </dgm:pt>
    <dgm:pt modelId="{CF3868D1-0911-4031-852F-DAD1F19AA90C}">
      <dgm:prSet/>
      <dgm:spPr/>
      <dgm:t>
        <a:bodyPr/>
        <a:lstStyle/>
        <a:p>
          <a:r>
            <a:rPr lang="en-US"/>
            <a:t>Depth</a:t>
          </a:r>
        </a:p>
      </dgm:t>
    </dgm:pt>
    <dgm:pt modelId="{3EF7B84B-C884-4DB2-8E18-902942FD0C78}" cxnId="{29F5303F-177E-4895-B95D-20D2DD47460C}" type="parTrans">
      <dgm:prSet/>
      <dgm:spPr/>
      <dgm:t>
        <a:bodyPr/>
        <a:lstStyle/>
        <a:p>
          <a:endParaRPr lang="en-US"/>
        </a:p>
      </dgm:t>
    </dgm:pt>
    <dgm:pt modelId="{169B62BF-D96B-415B-BA4A-999998EFBE5D}" cxnId="{29F5303F-177E-4895-B95D-20D2DD47460C}" type="sibTrans">
      <dgm:prSet/>
      <dgm:spPr/>
      <dgm:t>
        <a:bodyPr/>
        <a:lstStyle/>
        <a:p>
          <a:endParaRPr lang="en-US"/>
        </a:p>
      </dgm:t>
    </dgm:pt>
    <dgm:pt modelId="{0F066041-5049-45A9-8B91-3D5B3693367F}">
      <dgm:prSet/>
      <dgm:spPr/>
      <dgm:t>
        <a:bodyPr/>
        <a:lstStyle/>
        <a:p>
          <a:r>
            <a:rPr lang="en-US"/>
            <a:t>Quality of pain</a:t>
          </a:r>
        </a:p>
      </dgm:t>
    </dgm:pt>
    <dgm:pt modelId="{B15A1817-C73B-45D7-B19F-49A543EB11C0}" cxnId="{32C733CF-DC8C-454E-B9DB-2AEEF76F71BC}" type="parTrans">
      <dgm:prSet/>
      <dgm:spPr/>
      <dgm:t>
        <a:bodyPr/>
        <a:lstStyle/>
        <a:p>
          <a:endParaRPr lang="en-US"/>
        </a:p>
      </dgm:t>
    </dgm:pt>
    <dgm:pt modelId="{A2F4F8CC-5597-4314-86E8-4B89E792598A}" cxnId="{32C733CF-DC8C-454E-B9DB-2AEEF76F71BC}" type="sibTrans">
      <dgm:prSet/>
      <dgm:spPr/>
      <dgm:t>
        <a:bodyPr/>
        <a:lstStyle/>
        <a:p>
          <a:endParaRPr lang="en-US"/>
        </a:p>
      </dgm:t>
    </dgm:pt>
    <dgm:pt modelId="{6F2D4BE0-4B3E-4312-87D7-F9B6AF625573}">
      <dgm:prSet/>
      <dgm:spPr/>
      <dgm:t>
        <a:bodyPr/>
        <a:lstStyle/>
        <a:p>
          <a:r>
            <a:rPr lang="en-US"/>
            <a:t>Intensity</a:t>
          </a:r>
        </a:p>
      </dgm:t>
    </dgm:pt>
    <dgm:pt modelId="{BD2A79ED-AAAD-40F5-8394-EE3EA2EA4C96}" cxnId="{9099DCF5-1AD9-47DE-B7B5-BE3FACD56BBA}" type="parTrans">
      <dgm:prSet/>
      <dgm:spPr/>
      <dgm:t>
        <a:bodyPr/>
        <a:lstStyle/>
        <a:p>
          <a:endParaRPr lang="en-US"/>
        </a:p>
      </dgm:t>
    </dgm:pt>
    <dgm:pt modelId="{F3F60F48-DA8F-4C7D-BF25-CC1C65F7F042}" cxnId="{9099DCF5-1AD9-47DE-B7B5-BE3FACD56BBA}" type="sibTrans">
      <dgm:prSet/>
      <dgm:spPr/>
      <dgm:t>
        <a:bodyPr/>
        <a:lstStyle/>
        <a:p>
          <a:endParaRPr lang="en-US"/>
        </a:p>
      </dgm:t>
    </dgm:pt>
    <dgm:pt modelId="{B1491E99-5983-453B-9D95-A55DAB698A48}">
      <dgm:prSet/>
      <dgm:spPr/>
      <dgm:t>
        <a:bodyPr/>
        <a:lstStyle/>
        <a:p>
          <a:r>
            <a:rPr lang="en-US"/>
            <a:t>Abnormal sensation</a:t>
          </a:r>
        </a:p>
      </dgm:t>
    </dgm:pt>
    <dgm:pt modelId="{07A78F9D-DE8B-4F45-BE7B-3FB3A012AA84}" cxnId="{372B2214-69C2-463E-B534-A459E8557613}" type="parTrans">
      <dgm:prSet/>
      <dgm:spPr/>
      <dgm:t>
        <a:bodyPr/>
        <a:lstStyle/>
        <a:p>
          <a:endParaRPr lang="en-US"/>
        </a:p>
      </dgm:t>
    </dgm:pt>
    <dgm:pt modelId="{ED0154C6-54CB-43F6-B4FA-E60FEAA3EAA0}" cxnId="{372B2214-69C2-463E-B534-A459E8557613}" type="sibTrans">
      <dgm:prSet/>
      <dgm:spPr/>
      <dgm:t>
        <a:bodyPr/>
        <a:lstStyle/>
        <a:p>
          <a:endParaRPr lang="en-US"/>
        </a:p>
      </dgm:t>
    </dgm:pt>
    <dgm:pt modelId="{150024C7-0D37-4FC8-A238-9B809D5EA740}">
      <dgm:prSet/>
      <dgm:spPr/>
      <dgm:t>
        <a:bodyPr/>
        <a:lstStyle/>
        <a:p>
          <a:r>
            <a:rPr lang="en-US"/>
            <a:t>Relationship of symptoms</a:t>
          </a:r>
        </a:p>
      </dgm:t>
    </dgm:pt>
    <dgm:pt modelId="{0EADFF64-DBC9-438E-9E18-1A6ADF34AD28}" cxnId="{AA74BE71-9CE1-448D-8BD7-C0C940E43F41}" type="parTrans">
      <dgm:prSet/>
      <dgm:spPr/>
      <dgm:t>
        <a:bodyPr/>
        <a:lstStyle/>
        <a:p>
          <a:endParaRPr lang="en-US"/>
        </a:p>
      </dgm:t>
    </dgm:pt>
    <dgm:pt modelId="{BB41DBF6-F9B7-4615-AD8B-8222A43850AA}" cxnId="{AA74BE71-9CE1-448D-8BD7-C0C940E43F41}" type="sibTrans">
      <dgm:prSet/>
      <dgm:spPr/>
      <dgm:t>
        <a:bodyPr/>
        <a:lstStyle/>
        <a:p>
          <a:endParaRPr lang="en-US"/>
        </a:p>
      </dgm:t>
    </dgm:pt>
    <dgm:pt modelId="{2210A4C2-12D9-4442-8A6E-6FE33D3F7B9D}" type="pres">
      <dgm:prSet presAssocID="{D5B184F0-2867-4CCD-ADB8-BA3D2A253462}" presName="compositeShape" presStyleCnt="0">
        <dgm:presLayoutVars>
          <dgm:chMax val="7"/>
          <dgm:dir/>
          <dgm:resizeHandles val="exact"/>
        </dgm:presLayoutVars>
      </dgm:prSet>
      <dgm:spPr/>
    </dgm:pt>
    <dgm:pt modelId="{6D2AC030-017F-4B85-A874-5CBAE34E0318}" type="pres">
      <dgm:prSet presAssocID="{D5B184F0-2867-4CCD-ADB8-BA3D2A253462}" presName="wedge1" presStyleLbl="node1" presStyleIdx="0" presStyleCnt="7"/>
      <dgm:spPr/>
    </dgm:pt>
    <dgm:pt modelId="{2C70437F-78B8-4CF5-9A35-4E6144DFFFF0}" type="pres">
      <dgm:prSet presAssocID="{D5B184F0-2867-4CCD-ADB8-BA3D2A253462}" presName="dummy1a" presStyleCnt="0"/>
      <dgm:spPr/>
    </dgm:pt>
    <dgm:pt modelId="{D7327BF9-7479-4C7B-9CFB-1D6983FB6425}" type="pres">
      <dgm:prSet presAssocID="{D5B184F0-2867-4CCD-ADB8-BA3D2A253462}" presName="dummy1b" presStyleCnt="0"/>
      <dgm:spPr/>
    </dgm:pt>
    <dgm:pt modelId="{174B9252-F751-4FB7-8118-AA3AE05A1AB5}" type="pres">
      <dgm:prSet presAssocID="{D5B184F0-2867-4CCD-ADB8-BA3D2A25346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5EBF39-74D9-494E-90C3-076D5D5475EE}" type="pres">
      <dgm:prSet presAssocID="{D5B184F0-2867-4CCD-ADB8-BA3D2A253462}" presName="wedge2" presStyleLbl="node1" presStyleIdx="1" presStyleCnt="7"/>
      <dgm:spPr/>
    </dgm:pt>
    <dgm:pt modelId="{47D0341B-9936-4A20-8247-976614A72740}" type="pres">
      <dgm:prSet presAssocID="{D5B184F0-2867-4CCD-ADB8-BA3D2A253462}" presName="dummy2a" presStyleCnt="0"/>
      <dgm:spPr/>
    </dgm:pt>
    <dgm:pt modelId="{8696BB0D-CA99-4343-AF94-70884FC0AE30}" type="pres">
      <dgm:prSet presAssocID="{D5B184F0-2867-4CCD-ADB8-BA3D2A253462}" presName="dummy2b" presStyleCnt="0"/>
      <dgm:spPr/>
    </dgm:pt>
    <dgm:pt modelId="{2BF657E9-21C1-4770-88BC-E7C430F9B871}" type="pres">
      <dgm:prSet presAssocID="{D5B184F0-2867-4CCD-ADB8-BA3D2A25346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16D4E3EB-5733-4128-8EE7-677A3824CB51}" type="pres">
      <dgm:prSet presAssocID="{D5B184F0-2867-4CCD-ADB8-BA3D2A253462}" presName="wedge3" presStyleLbl="node1" presStyleIdx="2" presStyleCnt="7"/>
      <dgm:spPr/>
    </dgm:pt>
    <dgm:pt modelId="{B77943DE-1A89-435E-B741-3491661657D9}" type="pres">
      <dgm:prSet presAssocID="{D5B184F0-2867-4CCD-ADB8-BA3D2A253462}" presName="dummy3a" presStyleCnt="0"/>
      <dgm:spPr/>
    </dgm:pt>
    <dgm:pt modelId="{C6A8367F-493D-4C2A-9F59-D005CB3E5275}" type="pres">
      <dgm:prSet presAssocID="{D5B184F0-2867-4CCD-ADB8-BA3D2A253462}" presName="dummy3b" presStyleCnt="0"/>
      <dgm:spPr/>
    </dgm:pt>
    <dgm:pt modelId="{0A5607BE-271C-4D73-9CE2-45AA50D8D2BC}" type="pres">
      <dgm:prSet presAssocID="{D5B184F0-2867-4CCD-ADB8-BA3D2A25346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A9B90C7C-2571-4994-80FF-9405CC1F357C}" type="pres">
      <dgm:prSet presAssocID="{D5B184F0-2867-4CCD-ADB8-BA3D2A253462}" presName="wedge4" presStyleLbl="node1" presStyleIdx="3" presStyleCnt="7"/>
      <dgm:spPr/>
    </dgm:pt>
    <dgm:pt modelId="{DD7ABFAC-5E47-4F0A-A8A0-EE09E43BBCB2}" type="pres">
      <dgm:prSet presAssocID="{D5B184F0-2867-4CCD-ADB8-BA3D2A253462}" presName="dummy4a" presStyleCnt="0"/>
      <dgm:spPr/>
    </dgm:pt>
    <dgm:pt modelId="{60D82947-E7FF-4211-BB81-72FEFAC81D30}" type="pres">
      <dgm:prSet presAssocID="{D5B184F0-2867-4CCD-ADB8-BA3D2A253462}" presName="dummy4b" presStyleCnt="0"/>
      <dgm:spPr/>
    </dgm:pt>
    <dgm:pt modelId="{F500758B-B822-48A0-8D28-A4F0400850AE}" type="pres">
      <dgm:prSet presAssocID="{D5B184F0-2867-4CCD-ADB8-BA3D2A25346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73DC576-8FC9-49E4-BB6A-C40EA97BA4AA}" type="pres">
      <dgm:prSet presAssocID="{D5B184F0-2867-4CCD-ADB8-BA3D2A253462}" presName="wedge5" presStyleLbl="node1" presStyleIdx="4" presStyleCnt="7"/>
      <dgm:spPr/>
    </dgm:pt>
    <dgm:pt modelId="{3E83BD86-708A-4257-AF72-DCFC965829D1}" type="pres">
      <dgm:prSet presAssocID="{D5B184F0-2867-4CCD-ADB8-BA3D2A253462}" presName="dummy5a" presStyleCnt="0"/>
      <dgm:spPr/>
    </dgm:pt>
    <dgm:pt modelId="{434F1697-FFE3-4F64-8A47-3884A0E677CB}" type="pres">
      <dgm:prSet presAssocID="{D5B184F0-2867-4CCD-ADB8-BA3D2A253462}" presName="dummy5b" presStyleCnt="0"/>
      <dgm:spPr/>
    </dgm:pt>
    <dgm:pt modelId="{4EF8A06C-3681-43AA-B13C-C4FFB25FC8CE}" type="pres">
      <dgm:prSet presAssocID="{D5B184F0-2867-4CCD-ADB8-BA3D2A25346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A2CF62B-25D1-4D0F-A675-B59DDC824254}" type="pres">
      <dgm:prSet presAssocID="{D5B184F0-2867-4CCD-ADB8-BA3D2A253462}" presName="wedge6" presStyleLbl="node1" presStyleIdx="5" presStyleCnt="7"/>
      <dgm:spPr/>
    </dgm:pt>
    <dgm:pt modelId="{8C18FD3F-A982-4C59-A263-166610487EBD}" type="pres">
      <dgm:prSet presAssocID="{D5B184F0-2867-4CCD-ADB8-BA3D2A253462}" presName="dummy6a" presStyleCnt="0"/>
      <dgm:spPr/>
    </dgm:pt>
    <dgm:pt modelId="{CACAB8AB-CAD1-481D-A94C-2DF7E415AAD3}" type="pres">
      <dgm:prSet presAssocID="{D5B184F0-2867-4CCD-ADB8-BA3D2A253462}" presName="dummy6b" presStyleCnt="0"/>
      <dgm:spPr/>
    </dgm:pt>
    <dgm:pt modelId="{F225087C-6C67-4150-A9FA-EDA92EC19EEF}" type="pres">
      <dgm:prSet presAssocID="{D5B184F0-2867-4CCD-ADB8-BA3D2A25346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2FB9AEB-570C-4F7A-AE58-1D55D06041A7}" type="pres">
      <dgm:prSet presAssocID="{D5B184F0-2867-4CCD-ADB8-BA3D2A253462}" presName="wedge7" presStyleLbl="node1" presStyleIdx="6" presStyleCnt="7"/>
      <dgm:spPr/>
    </dgm:pt>
    <dgm:pt modelId="{C7A9D47B-22AE-4792-A56A-3A0B5ADF1E5A}" type="pres">
      <dgm:prSet presAssocID="{D5B184F0-2867-4CCD-ADB8-BA3D2A253462}" presName="dummy7a" presStyleCnt="0"/>
      <dgm:spPr/>
    </dgm:pt>
    <dgm:pt modelId="{03746958-0721-4341-BA41-2E6F443E170B}" type="pres">
      <dgm:prSet presAssocID="{D5B184F0-2867-4CCD-ADB8-BA3D2A253462}" presName="dummy7b" presStyleCnt="0"/>
      <dgm:spPr/>
    </dgm:pt>
    <dgm:pt modelId="{960EDBE7-885B-4F36-8E27-2B9B11B9D931}" type="pres">
      <dgm:prSet presAssocID="{D5B184F0-2867-4CCD-ADB8-BA3D2A25346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75C39884-030B-4B2A-8A60-01BC817EA9DF}" type="pres">
      <dgm:prSet presAssocID="{3E616BD6-79AD-476D-8CC3-14B4E7D64BA9}" presName="arrowWedge1" presStyleLbl="fgSibTrans2D1" presStyleIdx="0" presStyleCnt="7"/>
      <dgm:spPr/>
    </dgm:pt>
    <dgm:pt modelId="{EEE60D86-542A-4C5C-8FA9-1C566FE26D27}" type="pres">
      <dgm:prSet presAssocID="{3CA60AD0-BFBA-41E0-824C-95CEF2394503}" presName="arrowWedge2" presStyleLbl="fgSibTrans2D1" presStyleIdx="1" presStyleCnt="7"/>
      <dgm:spPr/>
    </dgm:pt>
    <dgm:pt modelId="{542FA115-C83A-4FD0-BD1D-E1FBF0408B96}" type="pres">
      <dgm:prSet presAssocID="{169B62BF-D96B-415B-BA4A-999998EFBE5D}" presName="arrowWedge3" presStyleLbl="fgSibTrans2D1" presStyleIdx="2" presStyleCnt="7"/>
      <dgm:spPr/>
    </dgm:pt>
    <dgm:pt modelId="{33B43889-423C-4638-AD61-04AC54D4A4C7}" type="pres">
      <dgm:prSet presAssocID="{A2F4F8CC-5597-4314-86E8-4B89E792598A}" presName="arrowWedge4" presStyleLbl="fgSibTrans2D1" presStyleIdx="3" presStyleCnt="7"/>
      <dgm:spPr/>
    </dgm:pt>
    <dgm:pt modelId="{E31AB23E-1887-412A-B50B-75D2409432CF}" type="pres">
      <dgm:prSet presAssocID="{F3F60F48-DA8F-4C7D-BF25-CC1C65F7F042}" presName="arrowWedge5" presStyleLbl="fgSibTrans2D1" presStyleIdx="4" presStyleCnt="7"/>
      <dgm:spPr/>
    </dgm:pt>
    <dgm:pt modelId="{B2B2DEA0-AF8D-4DBA-A445-5456549B4D9D}" type="pres">
      <dgm:prSet presAssocID="{ED0154C6-54CB-43F6-B4FA-E60FEAA3EAA0}" presName="arrowWedge6" presStyleLbl="fgSibTrans2D1" presStyleIdx="5" presStyleCnt="7"/>
      <dgm:spPr/>
    </dgm:pt>
    <dgm:pt modelId="{23171D98-3B51-434A-9C87-978B4B16C519}" type="pres">
      <dgm:prSet presAssocID="{BB41DBF6-F9B7-4615-AD8B-8222A43850AA}" presName="arrowWedge7" presStyleLbl="fgSibTrans2D1" presStyleIdx="6" presStyleCnt="7"/>
      <dgm:spPr/>
    </dgm:pt>
  </dgm:ptLst>
  <dgm:cxnLst>
    <dgm:cxn modelId="{372B2214-69C2-463E-B534-A459E8557613}" srcId="{D5B184F0-2867-4CCD-ADB8-BA3D2A253462}" destId="{B1491E99-5983-453B-9D95-A55DAB698A48}" srcOrd="5" destOrd="0" parTransId="{07A78F9D-DE8B-4F45-BE7B-3FB3A012AA84}" sibTransId="{ED0154C6-54CB-43F6-B4FA-E60FEAA3EAA0}"/>
    <dgm:cxn modelId="{501E0B15-38C4-499A-8723-BA8A9DB9733F}" type="presOf" srcId="{6F49BC14-AFD4-4E97-8B6F-289CC513015D}" destId="{6D2AC030-017F-4B85-A874-5CBAE34E0318}" srcOrd="0" destOrd="0" presId="urn:microsoft.com/office/officeart/2005/8/layout/cycle8"/>
    <dgm:cxn modelId="{D1DF1C2B-ABB3-4DD0-9C08-C5226CC81130}" type="presOf" srcId="{CF3868D1-0911-4031-852F-DAD1F19AA90C}" destId="{16D4E3EB-5733-4128-8EE7-677A3824CB51}" srcOrd="0" destOrd="0" presId="urn:microsoft.com/office/officeart/2005/8/layout/cycle8"/>
    <dgm:cxn modelId="{29F5303F-177E-4895-B95D-20D2DD47460C}" srcId="{D5B184F0-2867-4CCD-ADB8-BA3D2A253462}" destId="{CF3868D1-0911-4031-852F-DAD1F19AA90C}" srcOrd="2" destOrd="0" parTransId="{3EF7B84B-C884-4DB2-8E18-902942FD0C78}" sibTransId="{169B62BF-D96B-415B-BA4A-999998EFBE5D}"/>
    <dgm:cxn modelId="{A10F1C40-54A0-469D-A4C6-E28CD6CAF9FC}" srcId="{D5B184F0-2867-4CCD-ADB8-BA3D2A253462}" destId="{CAD41D3F-21C7-421F-9678-F85EC7AE5BE5}" srcOrd="1" destOrd="0" parTransId="{BF4042F0-4C21-400A-A216-72C60CF3F183}" sibTransId="{3CA60AD0-BFBA-41E0-824C-95CEF2394503}"/>
    <dgm:cxn modelId="{2FC7E25F-010A-4AE7-9507-AD15EB359657}" type="presOf" srcId="{150024C7-0D37-4FC8-A238-9B809D5EA740}" destId="{E2FB9AEB-570C-4F7A-AE58-1D55D06041A7}" srcOrd="0" destOrd="0" presId="urn:microsoft.com/office/officeart/2005/8/layout/cycle8"/>
    <dgm:cxn modelId="{C4663261-5A3E-41C4-8F23-A9EE15D3FE6D}" type="presOf" srcId="{0F066041-5049-45A9-8B91-3D5B3693367F}" destId="{F500758B-B822-48A0-8D28-A4F0400850AE}" srcOrd="1" destOrd="0" presId="urn:microsoft.com/office/officeart/2005/8/layout/cycle8"/>
    <dgm:cxn modelId="{60EA5C45-6F9A-41BA-9A9E-B63FE2A06544}" srcId="{D5B184F0-2867-4CCD-ADB8-BA3D2A253462}" destId="{6F49BC14-AFD4-4E97-8B6F-289CC513015D}" srcOrd="0" destOrd="0" parTransId="{D8B4B39A-71A0-4529-A344-7F06F5A897A9}" sibTransId="{3E616BD6-79AD-476D-8CC3-14B4E7D64BA9}"/>
    <dgm:cxn modelId="{AA74BE71-9CE1-448D-8BD7-C0C940E43F41}" srcId="{D5B184F0-2867-4CCD-ADB8-BA3D2A253462}" destId="{150024C7-0D37-4FC8-A238-9B809D5EA740}" srcOrd="6" destOrd="0" parTransId="{0EADFF64-DBC9-438E-9E18-1A6ADF34AD28}" sibTransId="{BB41DBF6-F9B7-4615-AD8B-8222A43850AA}"/>
    <dgm:cxn modelId="{C66DC558-4A61-489D-9050-9816790C6E86}" type="presOf" srcId="{B1491E99-5983-453B-9D95-A55DAB698A48}" destId="{BA2CF62B-25D1-4D0F-A675-B59DDC824254}" srcOrd="0" destOrd="0" presId="urn:microsoft.com/office/officeart/2005/8/layout/cycle8"/>
    <dgm:cxn modelId="{716EDF8A-B573-4AD4-A19E-385044E1F92B}" type="presOf" srcId="{B1491E99-5983-453B-9D95-A55DAB698A48}" destId="{F225087C-6C67-4150-A9FA-EDA92EC19EEF}" srcOrd="1" destOrd="0" presId="urn:microsoft.com/office/officeart/2005/8/layout/cycle8"/>
    <dgm:cxn modelId="{A410F79F-5F28-4440-BAF2-C18E3C6AE2EA}" type="presOf" srcId="{CAD41D3F-21C7-421F-9678-F85EC7AE5BE5}" destId="{2BF657E9-21C1-4770-88BC-E7C430F9B871}" srcOrd="1" destOrd="0" presId="urn:microsoft.com/office/officeart/2005/8/layout/cycle8"/>
    <dgm:cxn modelId="{D315FEA3-2FE9-4FC7-9549-93FEA0F23DA7}" type="presOf" srcId="{0F066041-5049-45A9-8B91-3D5B3693367F}" destId="{A9B90C7C-2571-4994-80FF-9405CC1F357C}" srcOrd="0" destOrd="0" presId="urn:microsoft.com/office/officeart/2005/8/layout/cycle8"/>
    <dgm:cxn modelId="{C3E12CAD-AA1C-495E-BC59-58771E740BA7}" type="presOf" srcId="{CAD41D3F-21C7-421F-9678-F85EC7AE5BE5}" destId="{B85EBF39-74D9-494E-90C3-076D5D5475EE}" srcOrd="0" destOrd="0" presId="urn:microsoft.com/office/officeart/2005/8/layout/cycle8"/>
    <dgm:cxn modelId="{7151F5C2-9381-4B9B-BD51-B321F478E975}" type="presOf" srcId="{6F2D4BE0-4B3E-4312-87D7-F9B6AF625573}" destId="{873DC576-8FC9-49E4-BB6A-C40EA97BA4AA}" srcOrd="0" destOrd="0" presId="urn:microsoft.com/office/officeart/2005/8/layout/cycle8"/>
    <dgm:cxn modelId="{32C733CF-DC8C-454E-B9DB-2AEEF76F71BC}" srcId="{D5B184F0-2867-4CCD-ADB8-BA3D2A253462}" destId="{0F066041-5049-45A9-8B91-3D5B3693367F}" srcOrd="3" destOrd="0" parTransId="{B15A1817-C73B-45D7-B19F-49A543EB11C0}" sibTransId="{A2F4F8CC-5597-4314-86E8-4B89E792598A}"/>
    <dgm:cxn modelId="{5FE9B0D1-E402-4D31-8079-EB903CC7D0F0}" type="presOf" srcId="{6F2D4BE0-4B3E-4312-87D7-F9B6AF625573}" destId="{4EF8A06C-3681-43AA-B13C-C4FFB25FC8CE}" srcOrd="1" destOrd="0" presId="urn:microsoft.com/office/officeart/2005/8/layout/cycle8"/>
    <dgm:cxn modelId="{484430D6-FA49-42D2-A1EB-6F0883DD1E24}" type="presOf" srcId="{D5B184F0-2867-4CCD-ADB8-BA3D2A253462}" destId="{2210A4C2-12D9-4442-8A6E-6FE33D3F7B9D}" srcOrd="0" destOrd="0" presId="urn:microsoft.com/office/officeart/2005/8/layout/cycle8"/>
    <dgm:cxn modelId="{6AEDBAEB-C4D4-4115-8DE9-0ECEF8AF97C9}" type="presOf" srcId="{CF3868D1-0911-4031-852F-DAD1F19AA90C}" destId="{0A5607BE-271C-4D73-9CE2-45AA50D8D2BC}" srcOrd="1" destOrd="0" presId="urn:microsoft.com/office/officeart/2005/8/layout/cycle8"/>
    <dgm:cxn modelId="{9099DCF5-1AD9-47DE-B7B5-BE3FACD56BBA}" srcId="{D5B184F0-2867-4CCD-ADB8-BA3D2A253462}" destId="{6F2D4BE0-4B3E-4312-87D7-F9B6AF625573}" srcOrd="4" destOrd="0" parTransId="{BD2A79ED-AAAD-40F5-8394-EE3EA2EA4C96}" sibTransId="{F3F60F48-DA8F-4C7D-BF25-CC1C65F7F042}"/>
    <dgm:cxn modelId="{85B1D9F8-23D4-4F9A-8A08-55BC1B0F7787}" type="presOf" srcId="{6F49BC14-AFD4-4E97-8B6F-289CC513015D}" destId="{174B9252-F751-4FB7-8118-AA3AE05A1AB5}" srcOrd="1" destOrd="0" presId="urn:microsoft.com/office/officeart/2005/8/layout/cycle8"/>
    <dgm:cxn modelId="{9DC497F9-BAC7-44C8-BA0C-7D7CEEE0768D}" type="presOf" srcId="{150024C7-0D37-4FC8-A238-9B809D5EA740}" destId="{960EDBE7-885B-4F36-8E27-2B9B11B9D931}" srcOrd="1" destOrd="0" presId="urn:microsoft.com/office/officeart/2005/8/layout/cycle8"/>
    <dgm:cxn modelId="{BB4D9BCA-BA7D-4123-AD74-D8EBAD4DD25D}" type="presParOf" srcId="{2210A4C2-12D9-4442-8A6E-6FE33D3F7B9D}" destId="{6D2AC030-017F-4B85-A874-5CBAE34E0318}" srcOrd="0" destOrd="0" presId="urn:microsoft.com/office/officeart/2005/8/layout/cycle8"/>
    <dgm:cxn modelId="{C522DAB3-2356-49CF-81BF-CF8053520E3B}" type="presParOf" srcId="{2210A4C2-12D9-4442-8A6E-6FE33D3F7B9D}" destId="{2C70437F-78B8-4CF5-9A35-4E6144DFFFF0}" srcOrd="1" destOrd="0" presId="urn:microsoft.com/office/officeart/2005/8/layout/cycle8"/>
    <dgm:cxn modelId="{853B46D6-2997-4A4C-802B-471E70263BB3}" type="presParOf" srcId="{2210A4C2-12D9-4442-8A6E-6FE33D3F7B9D}" destId="{D7327BF9-7479-4C7B-9CFB-1D6983FB6425}" srcOrd="2" destOrd="0" presId="urn:microsoft.com/office/officeart/2005/8/layout/cycle8"/>
    <dgm:cxn modelId="{26B52753-B9F5-4C86-BA28-4EAC7984CA95}" type="presParOf" srcId="{2210A4C2-12D9-4442-8A6E-6FE33D3F7B9D}" destId="{174B9252-F751-4FB7-8118-AA3AE05A1AB5}" srcOrd="3" destOrd="0" presId="urn:microsoft.com/office/officeart/2005/8/layout/cycle8"/>
    <dgm:cxn modelId="{BD526166-F562-428F-A278-1516B362CBC7}" type="presParOf" srcId="{2210A4C2-12D9-4442-8A6E-6FE33D3F7B9D}" destId="{B85EBF39-74D9-494E-90C3-076D5D5475EE}" srcOrd="4" destOrd="0" presId="urn:microsoft.com/office/officeart/2005/8/layout/cycle8"/>
    <dgm:cxn modelId="{0F6A9AC7-EF86-4C6A-A042-87325906742C}" type="presParOf" srcId="{2210A4C2-12D9-4442-8A6E-6FE33D3F7B9D}" destId="{47D0341B-9936-4A20-8247-976614A72740}" srcOrd="5" destOrd="0" presId="urn:microsoft.com/office/officeart/2005/8/layout/cycle8"/>
    <dgm:cxn modelId="{89891CA3-A0F3-49F7-B306-1543D9095F4C}" type="presParOf" srcId="{2210A4C2-12D9-4442-8A6E-6FE33D3F7B9D}" destId="{8696BB0D-CA99-4343-AF94-70884FC0AE30}" srcOrd="6" destOrd="0" presId="urn:microsoft.com/office/officeart/2005/8/layout/cycle8"/>
    <dgm:cxn modelId="{F119076E-7988-4D67-9DA6-7A44A8648D72}" type="presParOf" srcId="{2210A4C2-12D9-4442-8A6E-6FE33D3F7B9D}" destId="{2BF657E9-21C1-4770-88BC-E7C430F9B871}" srcOrd="7" destOrd="0" presId="urn:microsoft.com/office/officeart/2005/8/layout/cycle8"/>
    <dgm:cxn modelId="{EB5B00CD-4BDB-4612-B07B-3CCF08B05822}" type="presParOf" srcId="{2210A4C2-12D9-4442-8A6E-6FE33D3F7B9D}" destId="{16D4E3EB-5733-4128-8EE7-677A3824CB51}" srcOrd="8" destOrd="0" presId="urn:microsoft.com/office/officeart/2005/8/layout/cycle8"/>
    <dgm:cxn modelId="{ECD463EB-364D-48F8-8AB2-6442C2271A42}" type="presParOf" srcId="{2210A4C2-12D9-4442-8A6E-6FE33D3F7B9D}" destId="{B77943DE-1A89-435E-B741-3491661657D9}" srcOrd="9" destOrd="0" presId="urn:microsoft.com/office/officeart/2005/8/layout/cycle8"/>
    <dgm:cxn modelId="{7D5A4CCC-5C41-47B3-BBBC-2C3DDF572212}" type="presParOf" srcId="{2210A4C2-12D9-4442-8A6E-6FE33D3F7B9D}" destId="{C6A8367F-493D-4C2A-9F59-D005CB3E5275}" srcOrd="10" destOrd="0" presId="urn:microsoft.com/office/officeart/2005/8/layout/cycle8"/>
    <dgm:cxn modelId="{1995B257-1CFD-4197-928B-26E3AE1F49FC}" type="presParOf" srcId="{2210A4C2-12D9-4442-8A6E-6FE33D3F7B9D}" destId="{0A5607BE-271C-4D73-9CE2-45AA50D8D2BC}" srcOrd="11" destOrd="0" presId="urn:microsoft.com/office/officeart/2005/8/layout/cycle8"/>
    <dgm:cxn modelId="{9C8951C9-6C4C-43F3-873B-B8F9E342069E}" type="presParOf" srcId="{2210A4C2-12D9-4442-8A6E-6FE33D3F7B9D}" destId="{A9B90C7C-2571-4994-80FF-9405CC1F357C}" srcOrd="12" destOrd="0" presId="urn:microsoft.com/office/officeart/2005/8/layout/cycle8"/>
    <dgm:cxn modelId="{BC790599-D3CC-47D6-9AF8-64FD50E15A84}" type="presParOf" srcId="{2210A4C2-12D9-4442-8A6E-6FE33D3F7B9D}" destId="{DD7ABFAC-5E47-4F0A-A8A0-EE09E43BBCB2}" srcOrd="13" destOrd="0" presId="urn:microsoft.com/office/officeart/2005/8/layout/cycle8"/>
    <dgm:cxn modelId="{2DAB92FC-C9A5-4E01-9BA5-AA9F6EEF4045}" type="presParOf" srcId="{2210A4C2-12D9-4442-8A6E-6FE33D3F7B9D}" destId="{60D82947-E7FF-4211-BB81-72FEFAC81D30}" srcOrd="14" destOrd="0" presId="urn:microsoft.com/office/officeart/2005/8/layout/cycle8"/>
    <dgm:cxn modelId="{77844B9F-376B-4989-B35E-3576F0708C61}" type="presParOf" srcId="{2210A4C2-12D9-4442-8A6E-6FE33D3F7B9D}" destId="{F500758B-B822-48A0-8D28-A4F0400850AE}" srcOrd="15" destOrd="0" presId="urn:microsoft.com/office/officeart/2005/8/layout/cycle8"/>
    <dgm:cxn modelId="{F1E0A0F3-EC1D-43FC-B082-996372BBD811}" type="presParOf" srcId="{2210A4C2-12D9-4442-8A6E-6FE33D3F7B9D}" destId="{873DC576-8FC9-49E4-BB6A-C40EA97BA4AA}" srcOrd="16" destOrd="0" presId="urn:microsoft.com/office/officeart/2005/8/layout/cycle8"/>
    <dgm:cxn modelId="{68F33C47-8077-4D77-8C59-CB94FDBED004}" type="presParOf" srcId="{2210A4C2-12D9-4442-8A6E-6FE33D3F7B9D}" destId="{3E83BD86-708A-4257-AF72-DCFC965829D1}" srcOrd="17" destOrd="0" presId="urn:microsoft.com/office/officeart/2005/8/layout/cycle8"/>
    <dgm:cxn modelId="{75002DBD-0FE8-4F94-BE2B-1B5989C2FD24}" type="presParOf" srcId="{2210A4C2-12D9-4442-8A6E-6FE33D3F7B9D}" destId="{434F1697-FFE3-4F64-8A47-3884A0E677CB}" srcOrd="18" destOrd="0" presId="urn:microsoft.com/office/officeart/2005/8/layout/cycle8"/>
    <dgm:cxn modelId="{8546F6F7-5FBC-46B6-99A5-57A134C520DE}" type="presParOf" srcId="{2210A4C2-12D9-4442-8A6E-6FE33D3F7B9D}" destId="{4EF8A06C-3681-43AA-B13C-C4FFB25FC8CE}" srcOrd="19" destOrd="0" presId="urn:microsoft.com/office/officeart/2005/8/layout/cycle8"/>
    <dgm:cxn modelId="{1C6F952B-78C4-4307-8BCA-D30E5BEB347B}" type="presParOf" srcId="{2210A4C2-12D9-4442-8A6E-6FE33D3F7B9D}" destId="{BA2CF62B-25D1-4D0F-A675-B59DDC824254}" srcOrd="20" destOrd="0" presId="urn:microsoft.com/office/officeart/2005/8/layout/cycle8"/>
    <dgm:cxn modelId="{A164C170-75F8-4ED2-B787-D7F184A7A8C1}" type="presParOf" srcId="{2210A4C2-12D9-4442-8A6E-6FE33D3F7B9D}" destId="{8C18FD3F-A982-4C59-A263-166610487EBD}" srcOrd="21" destOrd="0" presId="urn:microsoft.com/office/officeart/2005/8/layout/cycle8"/>
    <dgm:cxn modelId="{1F3F0F48-BC5E-4E1F-B5B3-69DD5A5C236A}" type="presParOf" srcId="{2210A4C2-12D9-4442-8A6E-6FE33D3F7B9D}" destId="{CACAB8AB-CAD1-481D-A94C-2DF7E415AAD3}" srcOrd="22" destOrd="0" presId="urn:microsoft.com/office/officeart/2005/8/layout/cycle8"/>
    <dgm:cxn modelId="{6163E3BC-487C-4F3C-90C4-334592DF3794}" type="presParOf" srcId="{2210A4C2-12D9-4442-8A6E-6FE33D3F7B9D}" destId="{F225087C-6C67-4150-A9FA-EDA92EC19EEF}" srcOrd="23" destOrd="0" presId="urn:microsoft.com/office/officeart/2005/8/layout/cycle8"/>
    <dgm:cxn modelId="{09148457-DB9C-49BE-A715-8B083BB232BA}" type="presParOf" srcId="{2210A4C2-12D9-4442-8A6E-6FE33D3F7B9D}" destId="{E2FB9AEB-570C-4F7A-AE58-1D55D06041A7}" srcOrd="24" destOrd="0" presId="urn:microsoft.com/office/officeart/2005/8/layout/cycle8"/>
    <dgm:cxn modelId="{50F99ED9-D8D2-475B-9108-C890B02FAB13}" type="presParOf" srcId="{2210A4C2-12D9-4442-8A6E-6FE33D3F7B9D}" destId="{C7A9D47B-22AE-4792-A56A-3A0B5ADF1E5A}" srcOrd="25" destOrd="0" presId="urn:microsoft.com/office/officeart/2005/8/layout/cycle8"/>
    <dgm:cxn modelId="{5D95C4E8-7F33-4FE1-9661-E7DAB0ED39E7}" type="presParOf" srcId="{2210A4C2-12D9-4442-8A6E-6FE33D3F7B9D}" destId="{03746958-0721-4341-BA41-2E6F443E170B}" srcOrd="26" destOrd="0" presId="urn:microsoft.com/office/officeart/2005/8/layout/cycle8"/>
    <dgm:cxn modelId="{9AEA6AD5-67C0-46ED-9E38-AD7CF459FC03}" type="presParOf" srcId="{2210A4C2-12D9-4442-8A6E-6FE33D3F7B9D}" destId="{960EDBE7-885B-4F36-8E27-2B9B11B9D931}" srcOrd="27" destOrd="0" presId="urn:microsoft.com/office/officeart/2005/8/layout/cycle8"/>
    <dgm:cxn modelId="{7B05633B-7790-45DA-B6CF-B06732F56504}" type="presParOf" srcId="{2210A4C2-12D9-4442-8A6E-6FE33D3F7B9D}" destId="{75C39884-030B-4B2A-8A60-01BC817EA9DF}" srcOrd="28" destOrd="0" presId="urn:microsoft.com/office/officeart/2005/8/layout/cycle8"/>
    <dgm:cxn modelId="{F99F7117-FBB4-494A-B4AB-E6F887C0D011}" type="presParOf" srcId="{2210A4C2-12D9-4442-8A6E-6FE33D3F7B9D}" destId="{EEE60D86-542A-4C5C-8FA9-1C566FE26D27}" srcOrd="29" destOrd="0" presId="urn:microsoft.com/office/officeart/2005/8/layout/cycle8"/>
    <dgm:cxn modelId="{535FD77A-6D06-4BA4-AAAD-B8E94353E7CB}" type="presParOf" srcId="{2210A4C2-12D9-4442-8A6E-6FE33D3F7B9D}" destId="{542FA115-C83A-4FD0-BD1D-E1FBF0408B96}" srcOrd="30" destOrd="0" presId="urn:microsoft.com/office/officeart/2005/8/layout/cycle8"/>
    <dgm:cxn modelId="{BE2818EB-464A-4020-A839-8CADF687EE47}" type="presParOf" srcId="{2210A4C2-12D9-4442-8A6E-6FE33D3F7B9D}" destId="{33B43889-423C-4638-AD61-04AC54D4A4C7}" srcOrd="31" destOrd="0" presId="urn:microsoft.com/office/officeart/2005/8/layout/cycle8"/>
    <dgm:cxn modelId="{527C8764-CD19-4536-8C27-925A28289636}" type="presParOf" srcId="{2210A4C2-12D9-4442-8A6E-6FE33D3F7B9D}" destId="{E31AB23E-1887-412A-B50B-75D2409432CF}" srcOrd="32" destOrd="0" presId="urn:microsoft.com/office/officeart/2005/8/layout/cycle8"/>
    <dgm:cxn modelId="{668B8A7F-0AC1-41F6-AEE6-AA1D65606B9E}" type="presParOf" srcId="{2210A4C2-12D9-4442-8A6E-6FE33D3F7B9D}" destId="{B2B2DEA0-AF8D-4DBA-A445-5456549B4D9D}" srcOrd="33" destOrd="0" presId="urn:microsoft.com/office/officeart/2005/8/layout/cycle8"/>
    <dgm:cxn modelId="{E7DFA9C9-5DB2-42F1-82BD-A7B5F020CAE8}" type="presParOf" srcId="{2210A4C2-12D9-4442-8A6E-6FE33D3F7B9D}" destId="{23171D98-3B51-434A-9C87-978B4B16C519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D5FE1-5846-4599-8C30-CA3D059460E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54990C-F876-4D9D-BCEA-E40BC42D7113}">
      <dgm:prSet/>
      <dgm:spPr/>
      <dgm:t>
        <a:bodyPr/>
        <a:lstStyle/>
        <a:p>
          <a:r>
            <a:rPr lang="en-US"/>
            <a:t>Behaviour of symptoms</a:t>
          </a:r>
        </a:p>
      </dgm:t>
    </dgm:pt>
    <dgm:pt modelId="{FC6566A5-2DE9-488F-9A07-7FDC6A342324}" cxnId="{B21E79AE-97CF-4F31-8E57-65B5599A335A}" type="parTrans">
      <dgm:prSet/>
      <dgm:spPr/>
      <dgm:t>
        <a:bodyPr/>
        <a:lstStyle/>
        <a:p>
          <a:endParaRPr lang="en-US"/>
        </a:p>
      </dgm:t>
    </dgm:pt>
    <dgm:pt modelId="{085A5534-77EA-4C57-9DE1-22B12F7DEA32}" cxnId="{B21E79AE-97CF-4F31-8E57-65B5599A335A}" type="sibTrans">
      <dgm:prSet/>
      <dgm:spPr/>
      <dgm:t>
        <a:bodyPr/>
        <a:lstStyle/>
        <a:p>
          <a:endParaRPr lang="en-US"/>
        </a:p>
      </dgm:t>
    </dgm:pt>
    <dgm:pt modelId="{EF847886-B1DC-4FD5-998D-F752830AA25D}">
      <dgm:prSet/>
      <dgm:spPr/>
      <dgm:t>
        <a:bodyPr/>
        <a:lstStyle/>
        <a:p>
          <a:r>
            <a:rPr lang="en-US"/>
            <a:t>Aggravating factors</a:t>
          </a:r>
        </a:p>
      </dgm:t>
    </dgm:pt>
    <dgm:pt modelId="{374F3856-5336-4620-8C1A-670220D6BA44}" cxnId="{A4431D7C-61DB-4E70-B3DF-1561B4D6B0B5}" type="parTrans">
      <dgm:prSet/>
      <dgm:spPr/>
      <dgm:t>
        <a:bodyPr/>
        <a:lstStyle/>
        <a:p>
          <a:endParaRPr lang="en-US"/>
        </a:p>
      </dgm:t>
    </dgm:pt>
    <dgm:pt modelId="{AD6BAF9E-7D4C-46CD-8696-1D18B6CC59BC}" cxnId="{A4431D7C-61DB-4E70-B3DF-1561B4D6B0B5}" type="sibTrans">
      <dgm:prSet/>
      <dgm:spPr/>
      <dgm:t>
        <a:bodyPr/>
        <a:lstStyle/>
        <a:p>
          <a:endParaRPr lang="en-US"/>
        </a:p>
      </dgm:t>
    </dgm:pt>
    <dgm:pt modelId="{0D5CF762-5975-4C09-8461-559D5347D6DE}">
      <dgm:prSet/>
      <dgm:spPr/>
      <dgm:t>
        <a:bodyPr/>
        <a:lstStyle/>
        <a:p>
          <a:r>
            <a:rPr lang="en-US"/>
            <a:t>Easing factors</a:t>
          </a:r>
        </a:p>
      </dgm:t>
    </dgm:pt>
    <dgm:pt modelId="{F39D0F47-3FAB-44F6-A0A0-FB9C487CDF39}" cxnId="{5805B135-CE28-4CEE-9022-4CC21F712E51}" type="parTrans">
      <dgm:prSet/>
      <dgm:spPr/>
      <dgm:t>
        <a:bodyPr/>
        <a:lstStyle/>
        <a:p>
          <a:endParaRPr lang="en-US"/>
        </a:p>
      </dgm:t>
    </dgm:pt>
    <dgm:pt modelId="{E176445D-7421-4E50-8761-0B0B47E76324}" cxnId="{5805B135-CE28-4CEE-9022-4CC21F712E51}" type="sibTrans">
      <dgm:prSet/>
      <dgm:spPr/>
      <dgm:t>
        <a:bodyPr/>
        <a:lstStyle/>
        <a:p>
          <a:endParaRPr lang="en-US"/>
        </a:p>
      </dgm:t>
    </dgm:pt>
    <dgm:pt modelId="{E900CEAF-9F0B-4902-AD19-5CBDBC583A75}">
      <dgm:prSet/>
      <dgm:spPr/>
      <dgm:t>
        <a:bodyPr/>
        <a:lstStyle/>
        <a:p>
          <a:r>
            <a:rPr lang="en-US"/>
            <a:t>Severity and irritability</a:t>
          </a:r>
        </a:p>
      </dgm:t>
    </dgm:pt>
    <dgm:pt modelId="{4F0D779C-6F17-4FDD-BC7B-35AC4E779379}" cxnId="{1B4CDC26-7C79-41C7-9E86-608C02224B82}" type="parTrans">
      <dgm:prSet/>
      <dgm:spPr/>
      <dgm:t>
        <a:bodyPr/>
        <a:lstStyle/>
        <a:p>
          <a:endParaRPr lang="en-US"/>
        </a:p>
      </dgm:t>
    </dgm:pt>
    <dgm:pt modelId="{A79EABE3-8794-4D96-994E-1D8DF7BDB5C9}" cxnId="{1B4CDC26-7C79-41C7-9E86-608C02224B82}" type="sibTrans">
      <dgm:prSet/>
      <dgm:spPr/>
      <dgm:t>
        <a:bodyPr/>
        <a:lstStyle/>
        <a:p>
          <a:endParaRPr lang="en-US"/>
        </a:p>
      </dgm:t>
    </dgm:pt>
    <dgm:pt modelId="{43E5D4D3-6906-4155-841F-4535FB14BD4D}">
      <dgm:prSet/>
      <dgm:spPr/>
      <dgm:t>
        <a:bodyPr/>
        <a:lstStyle/>
        <a:p>
          <a:r>
            <a:rPr lang="en-US"/>
            <a:t>24-hour behaviour</a:t>
          </a:r>
        </a:p>
      </dgm:t>
    </dgm:pt>
    <dgm:pt modelId="{C8F6B5EF-07E3-4D35-83A1-7A29642A74EF}" cxnId="{386A34EC-CF2D-4C09-AB01-DE4AF196634B}" type="parTrans">
      <dgm:prSet/>
      <dgm:spPr/>
      <dgm:t>
        <a:bodyPr/>
        <a:lstStyle/>
        <a:p>
          <a:endParaRPr lang="en-US"/>
        </a:p>
      </dgm:t>
    </dgm:pt>
    <dgm:pt modelId="{E7D2FEB4-6D0D-48E7-A051-0A2ACA9D7A5E}" cxnId="{386A34EC-CF2D-4C09-AB01-DE4AF196634B}" type="sibTrans">
      <dgm:prSet/>
      <dgm:spPr/>
      <dgm:t>
        <a:bodyPr/>
        <a:lstStyle/>
        <a:p>
          <a:endParaRPr lang="en-US"/>
        </a:p>
      </dgm:t>
    </dgm:pt>
    <dgm:pt modelId="{ACD489FD-F72D-481E-955F-39808D108B68}">
      <dgm:prSet/>
      <dgm:spPr/>
      <dgm:t>
        <a:bodyPr/>
        <a:lstStyle/>
        <a:p>
          <a:r>
            <a:rPr lang="en-US"/>
            <a:t>Daily activities</a:t>
          </a:r>
        </a:p>
      </dgm:t>
    </dgm:pt>
    <dgm:pt modelId="{D451D727-CDDE-417E-A6F1-C7F389CDE468}" cxnId="{AEF4A243-6A70-41ED-9F8C-FCFAC4F3A9A2}" type="parTrans">
      <dgm:prSet/>
      <dgm:spPr/>
      <dgm:t>
        <a:bodyPr/>
        <a:lstStyle/>
        <a:p>
          <a:endParaRPr lang="en-US"/>
        </a:p>
      </dgm:t>
    </dgm:pt>
    <dgm:pt modelId="{86ECF5CD-3850-4A3C-B0E3-0666E159EEBF}" cxnId="{AEF4A243-6A70-41ED-9F8C-FCFAC4F3A9A2}" type="sibTrans">
      <dgm:prSet/>
      <dgm:spPr/>
      <dgm:t>
        <a:bodyPr/>
        <a:lstStyle/>
        <a:p>
          <a:endParaRPr lang="en-US"/>
        </a:p>
      </dgm:t>
    </dgm:pt>
    <dgm:pt modelId="{0F99384B-3950-48B4-9C39-D61A5F623BA8}">
      <dgm:prSet/>
      <dgm:spPr/>
      <dgm:t>
        <a:bodyPr/>
        <a:lstStyle/>
        <a:p>
          <a:r>
            <a:rPr lang="en-US"/>
            <a:t>Stage of the condition</a:t>
          </a:r>
        </a:p>
      </dgm:t>
    </dgm:pt>
    <dgm:pt modelId="{A7CBC598-2196-4C56-8571-891B67634BB9}" cxnId="{B76ABDA5-9FB2-44CB-BAA5-7723A959F442}" type="parTrans">
      <dgm:prSet/>
      <dgm:spPr/>
      <dgm:t>
        <a:bodyPr/>
        <a:lstStyle/>
        <a:p>
          <a:endParaRPr lang="en-US"/>
        </a:p>
      </dgm:t>
    </dgm:pt>
    <dgm:pt modelId="{062EA550-93F1-4939-B374-68E6B760DCE5}" cxnId="{B76ABDA5-9FB2-44CB-BAA5-7723A959F442}" type="sibTrans">
      <dgm:prSet/>
      <dgm:spPr/>
      <dgm:t>
        <a:bodyPr/>
        <a:lstStyle/>
        <a:p>
          <a:endParaRPr lang="en-US"/>
        </a:p>
      </dgm:t>
    </dgm:pt>
    <dgm:pt modelId="{77CD8E96-CA57-4730-97DE-AA65CC79E667}" type="pres">
      <dgm:prSet presAssocID="{C28D5FE1-5846-4599-8C30-CA3D059460EA}" presName="Name0" presStyleCnt="0">
        <dgm:presLayoutVars>
          <dgm:dir/>
          <dgm:animLvl val="lvl"/>
          <dgm:resizeHandles val="exact"/>
        </dgm:presLayoutVars>
      </dgm:prSet>
      <dgm:spPr/>
    </dgm:pt>
    <dgm:pt modelId="{76056470-084F-4D26-B889-64CFB19DBDAA}" type="pres">
      <dgm:prSet presAssocID="{7154990C-F876-4D9D-BCEA-E40BC42D7113}" presName="linNode" presStyleCnt="0"/>
      <dgm:spPr/>
    </dgm:pt>
    <dgm:pt modelId="{50BBC42F-BE76-47E2-9F49-D7AF2971161C}" type="pres">
      <dgm:prSet presAssocID="{7154990C-F876-4D9D-BCEA-E40BC42D7113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4BA9C477-22B2-41FC-AECB-059B36C26A45}" type="pres">
      <dgm:prSet presAssocID="{085A5534-77EA-4C57-9DE1-22B12F7DEA32}" presName="sp" presStyleCnt="0"/>
      <dgm:spPr/>
    </dgm:pt>
    <dgm:pt modelId="{B9A28FCD-3FE7-4A1F-B673-E9A37DCADF7D}" type="pres">
      <dgm:prSet presAssocID="{EF847886-B1DC-4FD5-998D-F752830AA25D}" presName="linNode" presStyleCnt="0"/>
      <dgm:spPr/>
    </dgm:pt>
    <dgm:pt modelId="{02B841F5-776C-4FDC-97C5-229EFD9F6417}" type="pres">
      <dgm:prSet presAssocID="{EF847886-B1DC-4FD5-998D-F752830AA25D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49227D31-A714-4DC1-A694-23CC611799AE}" type="pres">
      <dgm:prSet presAssocID="{AD6BAF9E-7D4C-46CD-8696-1D18B6CC59BC}" presName="sp" presStyleCnt="0"/>
      <dgm:spPr/>
    </dgm:pt>
    <dgm:pt modelId="{BAAD7FB8-F628-47DB-A9AF-C125C1AB74D5}" type="pres">
      <dgm:prSet presAssocID="{0D5CF762-5975-4C09-8461-559D5347D6DE}" presName="linNode" presStyleCnt="0"/>
      <dgm:spPr/>
    </dgm:pt>
    <dgm:pt modelId="{5543EB58-FB39-48CD-B06B-FEAB0E3BBF32}" type="pres">
      <dgm:prSet presAssocID="{0D5CF762-5975-4C09-8461-559D5347D6D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6C4812D-F663-4A3E-8A23-CDD5B874B46A}" type="pres">
      <dgm:prSet presAssocID="{E176445D-7421-4E50-8761-0B0B47E76324}" presName="sp" presStyleCnt="0"/>
      <dgm:spPr/>
    </dgm:pt>
    <dgm:pt modelId="{8890AA94-489D-4D32-8239-B902694A1337}" type="pres">
      <dgm:prSet presAssocID="{E900CEAF-9F0B-4902-AD19-5CBDBC583A75}" presName="linNode" presStyleCnt="0"/>
      <dgm:spPr/>
    </dgm:pt>
    <dgm:pt modelId="{CB600886-F956-41D8-B612-28389FA68CA1}" type="pres">
      <dgm:prSet presAssocID="{E900CEAF-9F0B-4902-AD19-5CBDBC583A75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A699FD74-5C05-4259-B148-DBBA0294381D}" type="pres">
      <dgm:prSet presAssocID="{A79EABE3-8794-4D96-994E-1D8DF7BDB5C9}" presName="sp" presStyleCnt="0"/>
      <dgm:spPr/>
    </dgm:pt>
    <dgm:pt modelId="{3BDB4CD5-B2B7-46FC-BF85-67C8DBB30178}" type="pres">
      <dgm:prSet presAssocID="{43E5D4D3-6906-4155-841F-4535FB14BD4D}" presName="linNode" presStyleCnt="0"/>
      <dgm:spPr/>
    </dgm:pt>
    <dgm:pt modelId="{275FE2B1-5390-439F-ABD8-75C04A2274E1}" type="pres">
      <dgm:prSet presAssocID="{43E5D4D3-6906-4155-841F-4535FB14BD4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49B4E641-074F-41F7-8B2E-3D276CD79F06}" type="pres">
      <dgm:prSet presAssocID="{E7D2FEB4-6D0D-48E7-A051-0A2ACA9D7A5E}" presName="sp" presStyleCnt="0"/>
      <dgm:spPr/>
    </dgm:pt>
    <dgm:pt modelId="{5BF2E8ED-1A7A-40F3-91E8-36F958990307}" type="pres">
      <dgm:prSet presAssocID="{ACD489FD-F72D-481E-955F-39808D108B68}" presName="linNode" presStyleCnt="0"/>
      <dgm:spPr/>
    </dgm:pt>
    <dgm:pt modelId="{75A4BB9A-7714-421E-AB31-F2DB963079E4}" type="pres">
      <dgm:prSet presAssocID="{ACD489FD-F72D-481E-955F-39808D108B68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9B22664F-AD07-46DA-A278-ED28E429E67A}" type="pres">
      <dgm:prSet presAssocID="{86ECF5CD-3850-4A3C-B0E3-0666E159EEBF}" presName="sp" presStyleCnt="0"/>
      <dgm:spPr/>
    </dgm:pt>
    <dgm:pt modelId="{119BA57B-32B2-493A-B4ED-43F3C52ACC0B}" type="pres">
      <dgm:prSet presAssocID="{0F99384B-3950-48B4-9C39-D61A5F623BA8}" presName="linNode" presStyleCnt="0"/>
      <dgm:spPr/>
    </dgm:pt>
    <dgm:pt modelId="{8F08DC7B-0998-42F1-BC5C-B510D7636102}" type="pres">
      <dgm:prSet presAssocID="{0F99384B-3950-48B4-9C39-D61A5F623BA8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E7A3F608-C8F7-46D0-9429-125A5BD62FC1}" type="presOf" srcId="{EF847886-B1DC-4FD5-998D-F752830AA25D}" destId="{02B841F5-776C-4FDC-97C5-229EFD9F6417}" srcOrd="0" destOrd="0" presId="urn:microsoft.com/office/officeart/2005/8/layout/vList5"/>
    <dgm:cxn modelId="{D39CF708-A9BB-43CF-88AA-90C52EC9AE91}" type="presOf" srcId="{7154990C-F876-4D9D-BCEA-E40BC42D7113}" destId="{50BBC42F-BE76-47E2-9F49-D7AF2971161C}" srcOrd="0" destOrd="0" presId="urn:microsoft.com/office/officeart/2005/8/layout/vList5"/>
    <dgm:cxn modelId="{AAE52A09-1E8A-4433-92F2-8E43A7489F5F}" type="presOf" srcId="{0F99384B-3950-48B4-9C39-D61A5F623BA8}" destId="{8F08DC7B-0998-42F1-BC5C-B510D7636102}" srcOrd="0" destOrd="0" presId="urn:microsoft.com/office/officeart/2005/8/layout/vList5"/>
    <dgm:cxn modelId="{4A9E9011-9F25-4224-B986-F9E9EC0FED0B}" type="presOf" srcId="{43E5D4D3-6906-4155-841F-4535FB14BD4D}" destId="{275FE2B1-5390-439F-ABD8-75C04A2274E1}" srcOrd="0" destOrd="0" presId="urn:microsoft.com/office/officeart/2005/8/layout/vList5"/>
    <dgm:cxn modelId="{35446112-668E-48AC-B090-A977577F3E59}" type="presOf" srcId="{C28D5FE1-5846-4599-8C30-CA3D059460EA}" destId="{77CD8E96-CA57-4730-97DE-AA65CC79E667}" srcOrd="0" destOrd="0" presId="urn:microsoft.com/office/officeart/2005/8/layout/vList5"/>
    <dgm:cxn modelId="{1B4CDC26-7C79-41C7-9E86-608C02224B82}" srcId="{C28D5FE1-5846-4599-8C30-CA3D059460EA}" destId="{E900CEAF-9F0B-4902-AD19-5CBDBC583A75}" srcOrd="3" destOrd="0" parTransId="{4F0D779C-6F17-4FDD-BC7B-35AC4E779379}" sibTransId="{A79EABE3-8794-4D96-994E-1D8DF7BDB5C9}"/>
    <dgm:cxn modelId="{3FA7AA2D-A336-4F31-AF1D-620CECBFCC37}" type="presOf" srcId="{0D5CF762-5975-4C09-8461-559D5347D6DE}" destId="{5543EB58-FB39-48CD-B06B-FEAB0E3BBF32}" srcOrd="0" destOrd="0" presId="urn:microsoft.com/office/officeart/2005/8/layout/vList5"/>
    <dgm:cxn modelId="{5805B135-CE28-4CEE-9022-4CC21F712E51}" srcId="{C28D5FE1-5846-4599-8C30-CA3D059460EA}" destId="{0D5CF762-5975-4C09-8461-559D5347D6DE}" srcOrd="2" destOrd="0" parTransId="{F39D0F47-3FAB-44F6-A0A0-FB9C487CDF39}" sibTransId="{E176445D-7421-4E50-8761-0B0B47E76324}"/>
    <dgm:cxn modelId="{AEF4A243-6A70-41ED-9F8C-FCFAC4F3A9A2}" srcId="{C28D5FE1-5846-4599-8C30-CA3D059460EA}" destId="{ACD489FD-F72D-481E-955F-39808D108B68}" srcOrd="5" destOrd="0" parTransId="{D451D727-CDDE-417E-A6F1-C7F389CDE468}" sibTransId="{86ECF5CD-3850-4A3C-B0E3-0666E159EEBF}"/>
    <dgm:cxn modelId="{A4431D7C-61DB-4E70-B3DF-1561B4D6B0B5}" srcId="{C28D5FE1-5846-4599-8C30-CA3D059460EA}" destId="{EF847886-B1DC-4FD5-998D-F752830AA25D}" srcOrd="1" destOrd="0" parTransId="{374F3856-5336-4620-8C1A-670220D6BA44}" sibTransId="{AD6BAF9E-7D4C-46CD-8696-1D18B6CC59BC}"/>
    <dgm:cxn modelId="{44201A7E-A664-4A42-AECC-D1D3CDFDE730}" type="presOf" srcId="{ACD489FD-F72D-481E-955F-39808D108B68}" destId="{75A4BB9A-7714-421E-AB31-F2DB963079E4}" srcOrd="0" destOrd="0" presId="urn:microsoft.com/office/officeart/2005/8/layout/vList5"/>
    <dgm:cxn modelId="{B76ABDA5-9FB2-44CB-BAA5-7723A959F442}" srcId="{C28D5FE1-5846-4599-8C30-CA3D059460EA}" destId="{0F99384B-3950-48B4-9C39-D61A5F623BA8}" srcOrd="6" destOrd="0" parTransId="{A7CBC598-2196-4C56-8571-891B67634BB9}" sibTransId="{062EA550-93F1-4939-B374-68E6B760DCE5}"/>
    <dgm:cxn modelId="{B21E79AE-97CF-4F31-8E57-65B5599A335A}" srcId="{C28D5FE1-5846-4599-8C30-CA3D059460EA}" destId="{7154990C-F876-4D9D-BCEA-E40BC42D7113}" srcOrd="0" destOrd="0" parTransId="{FC6566A5-2DE9-488F-9A07-7FDC6A342324}" sibTransId="{085A5534-77EA-4C57-9DE1-22B12F7DEA32}"/>
    <dgm:cxn modelId="{605209D6-5BE2-4946-BFCE-0EC1B7F136B5}" type="presOf" srcId="{E900CEAF-9F0B-4902-AD19-5CBDBC583A75}" destId="{CB600886-F956-41D8-B612-28389FA68CA1}" srcOrd="0" destOrd="0" presId="urn:microsoft.com/office/officeart/2005/8/layout/vList5"/>
    <dgm:cxn modelId="{386A34EC-CF2D-4C09-AB01-DE4AF196634B}" srcId="{C28D5FE1-5846-4599-8C30-CA3D059460EA}" destId="{43E5D4D3-6906-4155-841F-4535FB14BD4D}" srcOrd="4" destOrd="0" parTransId="{C8F6B5EF-07E3-4D35-83A1-7A29642A74EF}" sibTransId="{E7D2FEB4-6D0D-48E7-A051-0A2ACA9D7A5E}"/>
    <dgm:cxn modelId="{EC4C7BD5-B6A1-47B5-B561-19282A5B53F7}" type="presParOf" srcId="{77CD8E96-CA57-4730-97DE-AA65CC79E667}" destId="{76056470-084F-4D26-B889-64CFB19DBDAA}" srcOrd="0" destOrd="0" presId="urn:microsoft.com/office/officeart/2005/8/layout/vList5"/>
    <dgm:cxn modelId="{6D5754AC-D7DA-4DEB-9DEE-8CB929FBAD71}" type="presParOf" srcId="{76056470-084F-4D26-B889-64CFB19DBDAA}" destId="{50BBC42F-BE76-47E2-9F49-D7AF2971161C}" srcOrd="0" destOrd="0" presId="urn:microsoft.com/office/officeart/2005/8/layout/vList5"/>
    <dgm:cxn modelId="{724EABCE-134A-4466-AB85-D507BE9D63B4}" type="presParOf" srcId="{77CD8E96-CA57-4730-97DE-AA65CC79E667}" destId="{4BA9C477-22B2-41FC-AECB-059B36C26A45}" srcOrd="1" destOrd="0" presId="urn:microsoft.com/office/officeart/2005/8/layout/vList5"/>
    <dgm:cxn modelId="{40D1C8D3-FEA6-4D48-A53F-141C180126C4}" type="presParOf" srcId="{77CD8E96-CA57-4730-97DE-AA65CC79E667}" destId="{B9A28FCD-3FE7-4A1F-B673-E9A37DCADF7D}" srcOrd="2" destOrd="0" presId="urn:microsoft.com/office/officeart/2005/8/layout/vList5"/>
    <dgm:cxn modelId="{9138C2C2-CBBD-42CC-A47B-44ABBB6930A0}" type="presParOf" srcId="{B9A28FCD-3FE7-4A1F-B673-E9A37DCADF7D}" destId="{02B841F5-776C-4FDC-97C5-229EFD9F6417}" srcOrd="0" destOrd="0" presId="urn:microsoft.com/office/officeart/2005/8/layout/vList5"/>
    <dgm:cxn modelId="{02C8F3F8-F3DE-435B-AFF9-764601B13B34}" type="presParOf" srcId="{77CD8E96-CA57-4730-97DE-AA65CC79E667}" destId="{49227D31-A714-4DC1-A694-23CC611799AE}" srcOrd="3" destOrd="0" presId="urn:microsoft.com/office/officeart/2005/8/layout/vList5"/>
    <dgm:cxn modelId="{44E34527-9E4D-4DC8-B148-2E4D9B5542AD}" type="presParOf" srcId="{77CD8E96-CA57-4730-97DE-AA65CC79E667}" destId="{BAAD7FB8-F628-47DB-A9AF-C125C1AB74D5}" srcOrd="4" destOrd="0" presId="urn:microsoft.com/office/officeart/2005/8/layout/vList5"/>
    <dgm:cxn modelId="{3D689F06-EB92-4BBF-ABFA-DB1D3E57B309}" type="presParOf" srcId="{BAAD7FB8-F628-47DB-A9AF-C125C1AB74D5}" destId="{5543EB58-FB39-48CD-B06B-FEAB0E3BBF32}" srcOrd="0" destOrd="0" presId="urn:microsoft.com/office/officeart/2005/8/layout/vList5"/>
    <dgm:cxn modelId="{6BB663E9-E914-4291-BA68-9EBB9A9F8FDD}" type="presParOf" srcId="{77CD8E96-CA57-4730-97DE-AA65CC79E667}" destId="{16C4812D-F663-4A3E-8A23-CDD5B874B46A}" srcOrd="5" destOrd="0" presId="urn:microsoft.com/office/officeart/2005/8/layout/vList5"/>
    <dgm:cxn modelId="{B9DB769F-3169-4E18-958A-3242A8D28D3C}" type="presParOf" srcId="{77CD8E96-CA57-4730-97DE-AA65CC79E667}" destId="{8890AA94-489D-4D32-8239-B902694A1337}" srcOrd="6" destOrd="0" presId="urn:microsoft.com/office/officeart/2005/8/layout/vList5"/>
    <dgm:cxn modelId="{DAEE02FD-04B7-4F49-B493-3ECB9DBE5381}" type="presParOf" srcId="{8890AA94-489D-4D32-8239-B902694A1337}" destId="{CB600886-F956-41D8-B612-28389FA68CA1}" srcOrd="0" destOrd="0" presId="urn:microsoft.com/office/officeart/2005/8/layout/vList5"/>
    <dgm:cxn modelId="{94ACCDD5-3E7E-4E08-BE23-440281C3AB63}" type="presParOf" srcId="{77CD8E96-CA57-4730-97DE-AA65CC79E667}" destId="{A699FD74-5C05-4259-B148-DBBA0294381D}" srcOrd="7" destOrd="0" presId="urn:microsoft.com/office/officeart/2005/8/layout/vList5"/>
    <dgm:cxn modelId="{7F2E0236-4DF9-4E8B-A881-5AF114762283}" type="presParOf" srcId="{77CD8E96-CA57-4730-97DE-AA65CC79E667}" destId="{3BDB4CD5-B2B7-46FC-BF85-67C8DBB30178}" srcOrd="8" destOrd="0" presId="urn:microsoft.com/office/officeart/2005/8/layout/vList5"/>
    <dgm:cxn modelId="{D8CD613B-8C1F-4183-BCB2-422304DF2E88}" type="presParOf" srcId="{3BDB4CD5-B2B7-46FC-BF85-67C8DBB30178}" destId="{275FE2B1-5390-439F-ABD8-75C04A2274E1}" srcOrd="0" destOrd="0" presId="urn:microsoft.com/office/officeart/2005/8/layout/vList5"/>
    <dgm:cxn modelId="{5BF39AA7-1335-41DD-80C4-04B8A356C7F9}" type="presParOf" srcId="{77CD8E96-CA57-4730-97DE-AA65CC79E667}" destId="{49B4E641-074F-41F7-8B2E-3D276CD79F06}" srcOrd="9" destOrd="0" presId="urn:microsoft.com/office/officeart/2005/8/layout/vList5"/>
    <dgm:cxn modelId="{E4CEAA78-7DDD-4F8C-9284-5DA78675C295}" type="presParOf" srcId="{77CD8E96-CA57-4730-97DE-AA65CC79E667}" destId="{5BF2E8ED-1A7A-40F3-91E8-36F958990307}" srcOrd="10" destOrd="0" presId="urn:microsoft.com/office/officeart/2005/8/layout/vList5"/>
    <dgm:cxn modelId="{50CAB270-8193-40B7-819B-D2E2D84358F2}" type="presParOf" srcId="{5BF2E8ED-1A7A-40F3-91E8-36F958990307}" destId="{75A4BB9A-7714-421E-AB31-F2DB963079E4}" srcOrd="0" destOrd="0" presId="urn:microsoft.com/office/officeart/2005/8/layout/vList5"/>
    <dgm:cxn modelId="{8AE625A8-8154-4DDB-9823-0B895099B2F3}" type="presParOf" srcId="{77CD8E96-CA57-4730-97DE-AA65CC79E667}" destId="{9B22664F-AD07-46DA-A278-ED28E429E67A}" srcOrd="11" destOrd="0" presId="urn:microsoft.com/office/officeart/2005/8/layout/vList5"/>
    <dgm:cxn modelId="{3586A7B3-4D3F-4F94-9BC6-F22ED112D074}" type="presParOf" srcId="{77CD8E96-CA57-4730-97DE-AA65CC79E667}" destId="{119BA57B-32B2-493A-B4ED-43F3C52ACC0B}" srcOrd="12" destOrd="0" presId="urn:microsoft.com/office/officeart/2005/8/layout/vList5"/>
    <dgm:cxn modelId="{31014023-6E5C-44A9-AF8B-B4EA461E5C38}" type="presParOf" srcId="{119BA57B-32B2-493A-B4ED-43F3C52ACC0B}" destId="{8F08DC7B-0998-42F1-BC5C-B510D763610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2F7FBB-7168-4603-9CE7-6B8CF8DC56E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FFE312-884C-49DC-8118-298D329F8288}">
      <dgm:prSet/>
      <dgm:spPr/>
      <dgm:t>
        <a:bodyPr/>
        <a:lstStyle/>
        <a:p>
          <a:r>
            <a:rPr lang="en-US"/>
            <a:t>General health</a:t>
          </a:r>
        </a:p>
      </dgm:t>
    </dgm:pt>
    <dgm:pt modelId="{A21DC953-604C-4081-B9B0-2F04C93E7545}" cxnId="{128C093E-CEC2-4ED0-83F4-177DBE9B6868}" type="parTrans">
      <dgm:prSet/>
      <dgm:spPr/>
      <dgm:t>
        <a:bodyPr/>
        <a:lstStyle/>
        <a:p>
          <a:endParaRPr lang="en-US"/>
        </a:p>
      </dgm:t>
    </dgm:pt>
    <dgm:pt modelId="{09C10DD4-A51F-45E6-8722-29257795B92D}" cxnId="{128C093E-CEC2-4ED0-83F4-177DBE9B6868}" type="sibTrans">
      <dgm:prSet/>
      <dgm:spPr/>
      <dgm:t>
        <a:bodyPr/>
        <a:lstStyle/>
        <a:p>
          <a:endParaRPr lang="en-US"/>
        </a:p>
      </dgm:t>
    </dgm:pt>
    <dgm:pt modelId="{D2AFB58F-C592-4ADF-97D9-2C09076C2BD6}">
      <dgm:prSet/>
      <dgm:spPr/>
      <dgm:t>
        <a:bodyPr/>
        <a:lstStyle/>
        <a:p>
          <a:r>
            <a:rPr lang="en-US"/>
            <a:t>Drugs</a:t>
          </a:r>
        </a:p>
      </dgm:t>
    </dgm:pt>
    <dgm:pt modelId="{E9B31500-8F7E-48F7-9C66-239BFB4AB982}" cxnId="{47857792-C6E9-48E3-8721-745E5908A1E1}" type="parTrans">
      <dgm:prSet/>
      <dgm:spPr/>
      <dgm:t>
        <a:bodyPr/>
        <a:lstStyle/>
        <a:p>
          <a:endParaRPr lang="en-US"/>
        </a:p>
      </dgm:t>
    </dgm:pt>
    <dgm:pt modelId="{A7589085-024F-4F13-ABEC-33B381CDD668}" cxnId="{47857792-C6E9-48E3-8721-745E5908A1E1}" type="sibTrans">
      <dgm:prSet/>
      <dgm:spPr/>
      <dgm:t>
        <a:bodyPr/>
        <a:lstStyle/>
        <a:p>
          <a:endParaRPr lang="en-US"/>
        </a:p>
      </dgm:t>
    </dgm:pt>
    <dgm:pt modelId="{D6468A9D-3F39-4C19-A8F2-4BE77346B8BD}">
      <dgm:prSet/>
      <dgm:spPr/>
      <dgm:t>
        <a:bodyPr/>
        <a:lstStyle/>
        <a:p>
          <a:r>
            <a:rPr lang="en-US"/>
            <a:t>Steroids</a:t>
          </a:r>
        </a:p>
      </dgm:t>
    </dgm:pt>
    <dgm:pt modelId="{088582AB-BD09-450B-A67D-D502D54BD20F}" cxnId="{6CDF271E-3A61-43CB-B50D-9DBE34E55958}" type="parTrans">
      <dgm:prSet/>
      <dgm:spPr/>
      <dgm:t>
        <a:bodyPr/>
        <a:lstStyle/>
        <a:p>
          <a:endParaRPr lang="en-US"/>
        </a:p>
      </dgm:t>
    </dgm:pt>
    <dgm:pt modelId="{AB6E8BF6-1426-4BD7-BE74-B85832EB93FE}" cxnId="{6CDF271E-3A61-43CB-B50D-9DBE34E55958}" type="sibTrans">
      <dgm:prSet/>
      <dgm:spPr/>
      <dgm:t>
        <a:bodyPr/>
        <a:lstStyle/>
        <a:p>
          <a:endParaRPr lang="en-US"/>
        </a:p>
      </dgm:t>
    </dgm:pt>
    <dgm:pt modelId="{B1AEBE4F-2545-49CB-A9CF-2CEC260AF313}">
      <dgm:prSet/>
      <dgm:spPr/>
      <dgm:t>
        <a:bodyPr/>
        <a:lstStyle/>
        <a:p>
          <a:r>
            <a:rPr lang="en-US"/>
            <a:t>Anticoagulants</a:t>
          </a:r>
        </a:p>
      </dgm:t>
    </dgm:pt>
    <dgm:pt modelId="{013284EE-57CE-482B-984E-8ED6385D4DBB}" cxnId="{6CCEE49A-6A67-48A6-9546-006CD72507D7}" type="parTrans">
      <dgm:prSet/>
      <dgm:spPr/>
      <dgm:t>
        <a:bodyPr/>
        <a:lstStyle/>
        <a:p>
          <a:endParaRPr lang="en-US"/>
        </a:p>
      </dgm:t>
    </dgm:pt>
    <dgm:pt modelId="{61BFFDB4-AA6F-4916-885B-94A8E8A6B065}" cxnId="{6CCEE49A-6A67-48A6-9546-006CD72507D7}" type="sibTrans">
      <dgm:prSet/>
      <dgm:spPr/>
      <dgm:t>
        <a:bodyPr/>
        <a:lstStyle/>
        <a:p>
          <a:endParaRPr lang="en-US"/>
        </a:p>
      </dgm:t>
    </dgm:pt>
    <dgm:pt modelId="{972D881D-7F80-4E96-875F-C049DB86A1DF}">
      <dgm:prSet/>
      <dgm:spPr/>
      <dgm:t>
        <a:bodyPr/>
        <a:lstStyle/>
        <a:p>
          <a:r>
            <a:rPr lang="en-US"/>
            <a:t>Recent unexplained weight loss</a:t>
          </a:r>
        </a:p>
      </dgm:t>
    </dgm:pt>
    <dgm:pt modelId="{62B4D4C9-3468-4A79-B80F-A25D7B8096B9}" cxnId="{8B66377D-2C21-4267-9463-C98055318DB3}" type="parTrans">
      <dgm:prSet/>
      <dgm:spPr/>
      <dgm:t>
        <a:bodyPr/>
        <a:lstStyle/>
        <a:p>
          <a:endParaRPr lang="en-US"/>
        </a:p>
      </dgm:t>
    </dgm:pt>
    <dgm:pt modelId="{D77B95F8-9E3F-4B82-A7FA-23D63B312011}" cxnId="{8B66377D-2C21-4267-9463-C98055318DB3}" type="sibTrans">
      <dgm:prSet/>
      <dgm:spPr/>
      <dgm:t>
        <a:bodyPr/>
        <a:lstStyle/>
        <a:p>
          <a:endParaRPr lang="en-US"/>
        </a:p>
      </dgm:t>
    </dgm:pt>
    <dgm:pt modelId="{012903EE-B144-444C-B72C-84880BB61F01}">
      <dgm:prSet/>
      <dgm:spPr/>
      <dgm:t>
        <a:bodyPr/>
        <a:lstStyle/>
        <a:p>
          <a:r>
            <a:rPr lang="en-US"/>
            <a:t>Rheumatoid arthritis</a:t>
          </a:r>
        </a:p>
      </dgm:t>
    </dgm:pt>
    <dgm:pt modelId="{CC65F092-FAE0-4D74-AD79-9D3BD8D298C6}" cxnId="{935871B0-0B40-4C26-9A17-6DE1829DC0F4}" type="parTrans">
      <dgm:prSet/>
      <dgm:spPr/>
      <dgm:t>
        <a:bodyPr/>
        <a:lstStyle/>
        <a:p>
          <a:endParaRPr lang="en-US"/>
        </a:p>
      </dgm:t>
    </dgm:pt>
    <dgm:pt modelId="{054437A3-32A5-4DE2-BCE9-2E07D3CDC66F}" cxnId="{935871B0-0B40-4C26-9A17-6DE1829DC0F4}" type="sibTrans">
      <dgm:prSet/>
      <dgm:spPr/>
      <dgm:t>
        <a:bodyPr/>
        <a:lstStyle/>
        <a:p>
          <a:endParaRPr lang="en-US"/>
        </a:p>
      </dgm:t>
    </dgm:pt>
    <dgm:pt modelId="{3B45BBFC-247A-4C53-A46E-43C63F89891F}">
      <dgm:prSet/>
      <dgm:spPr/>
      <dgm:t>
        <a:bodyPr/>
        <a:lstStyle/>
        <a:p>
          <a:r>
            <a:rPr lang="en-US"/>
            <a:t>Spinal cord or cauda equinas symptoms</a:t>
          </a:r>
        </a:p>
      </dgm:t>
    </dgm:pt>
    <dgm:pt modelId="{9ED784C4-C0F9-45F0-93B2-85BE7032D91C}" cxnId="{0DD3E996-1671-451A-83A6-033AF10A4C9B}" type="parTrans">
      <dgm:prSet/>
      <dgm:spPr/>
      <dgm:t>
        <a:bodyPr/>
        <a:lstStyle/>
        <a:p>
          <a:endParaRPr lang="en-US"/>
        </a:p>
      </dgm:t>
    </dgm:pt>
    <dgm:pt modelId="{8A768512-6FCA-4862-8EB4-D90803A17717}" cxnId="{0DD3E996-1671-451A-83A6-033AF10A4C9B}" type="sibTrans">
      <dgm:prSet/>
      <dgm:spPr/>
      <dgm:t>
        <a:bodyPr/>
        <a:lstStyle/>
        <a:p>
          <a:endParaRPr lang="en-US"/>
        </a:p>
      </dgm:t>
    </dgm:pt>
    <dgm:pt modelId="{189B7647-26FC-4149-AD76-02700B17BF0C}">
      <dgm:prSet/>
      <dgm:spPr/>
      <dgm:t>
        <a:bodyPr/>
        <a:lstStyle/>
        <a:p>
          <a:r>
            <a:rPr lang="en-US"/>
            <a:t>Dizziness</a:t>
          </a:r>
        </a:p>
      </dgm:t>
    </dgm:pt>
    <dgm:pt modelId="{2E9F576E-F366-4270-978A-306E7BD9F816}" cxnId="{9A53899D-851C-4B99-B137-7C0AE9F12CEA}" type="parTrans">
      <dgm:prSet/>
      <dgm:spPr/>
      <dgm:t>
        <a:bodyPr/>
        <a:lstStyle/>
        <a:p>
          <a:endParaRPr lang="en-US"/>
        </a:p>
      </dgm:t>
    </dgm:pt>
    <dgm:pt modelId="{1F81CF3E-5FE5-4C05-B6BE-6F8A6DE60953}" cxnId="{9A53899D-851C-4B99-B137-7C0AE9F12CEA}" type="sibTrans">
      <dgm:prSet/>
      <dgm:spPr/>
      <dgm:t>
        <a:bodyPr/>
        <a:lstStyle/>
        <a:p>
          <a:endParaRPr lang="en-US"/>
        </a:p>
      </dgm:t>
    </dgm:pt>
    <dgm:pt modelId="{BF048B61-29D7-439A-85EF-F54FE3AE2901}">
      <dgm:prSet/>
      <dgm:spPr/>
      <dgm:t>
        <a:bodyPr/>
        <a:lstStyle/>
        <a:p>
          <a:r>
            <a:rPr lang="en-US"/>
            <a:t>Recent radiographs</a:t>
          </a:r>
        </a:p>
      </dgm:t>
    </dgm:pt>
    <dgm:pt modelId="{BE956627-91CC-4F53-90E9-A276FE657316}" cxnId="{BF0E1C13-FF79-478F-A35F-3CC91ABF2B70}" type="parTrans">
      <dgm:prSet/>
      <dgm:spPr/>
      <dgm:t>
        <a:bodyPr/>
        <a:lstStyle/>
        <a:p>
          <a:endParaRPr lang="en-US"/>
        </a:p>
      </dgm:t>
    </dgm:pt>
    <dgm:pt modelId="{704135C2-645B-4C0E-A07E-3FB40C3C64E8}" cxnId="{BF0E1C13-FF79-478F-A35F-3CC91ABF2B70}" type="sibTrans">
      <dgm:prSet/>
      <dgm:spPr/>
      <dgm:t>
        <a:bodyPr/>
        <a:lstStyle/>
        <a:p>
          <a:endParaRPr lang="en-US"/>
        </a:p>
      </dgm:t>
    </dgm:pt>
    <dgm:pt modelId="{BEEFB7D0-9321-4D7B-B080-B62C4568CF9D}" type="pres">
      <dgm:prSet presAssocID="{182F7FBB-7168-4603-9CE7-6B8CF8DC56EB}" presName="diagram" presStyleCnt="0">
        <dgm:presLayoutVars>
          <dgm:dir/>
          <dgm:resizeHandles val="exact"/>
        </dgm:presLayoutVars>
      </dgm:prSet>
      <dgm:spPr/>
    </dgm:pt>
    <dgm:pt modelId="{B190E71D-D6BA-4E95-8E8E-5666514365FB}" type="pres">
      <dgm:prSet presAssocID="{77FFE312-884C-49DC-8118-298D329F8288}" presName="node" presStyleLbl="node1" presStyleIdx="0" presStyleCnt="9">
        <dgm:presLayoutVars>
          <dgm:bulletEnabled val="1"/>
        </dgm:presLayoutVars>
      </dgm:prSet>
      <dgm:spPr/>
    </dgm:pt>
    <dgm:pt modelId="{B485EE79-CC57-427A-9F16-3C9126F81C7D}" type="pres">
      <dgm:prSet presAssocID="{09C10DD4-A51F-45E6-8722-29257795B92D}" presName="sibTrans" presStyleCnt="0"/>
      <dgm:spPr/>
    </dgm:pt>
    <dgm:pt modelId="{662C6571-6080-43F7-A6FE-CCA827305A38}" type="pres">
      <dgm:prSet presAssocID="{D2AFB58F-C592-4ADF-97D9-2C09076C2BD6}" presName="node" presStyleLbl="node1" presStyleIdx="1" presStyleCnt="9">
        <dgm:presLayoutVars>
          <dgm:bulletEnabled val="1"/>
        </dgm:presLayoutVars>
      </dgm:prSet>
      <dgm:spPr/>
    </dgm:pt>
    <dgm:pt modelId="{4FC8823B-E36B-4383-AB36-95B700458BA9}" type="pres">
      <dgm:prSet presAssocID="{A7589085-024F-4F13-ABEC-33B381CDD668}" presName="sibTrans" presStyleCnt="0"/>
      <dgm:spPr/>
    </dgm:pt>
    <dgm:pt modelId="{FCB3E6B1-E0BD-420C-A901-52A5A2F58FFB}" type="pres">
      <dgm:prSet presAssocID="{D6468A9D-3F39-4C19-A8F2-4BE77346B8BD}" presName="node" presStyleLbl="node1" presStyleIdx="2" presStyleCnt="9">
        <dgm:presLayoutVars>
          <dgm:bulletEnabled val="1"/>
        </dgm:presLayoutVars>
      </dgm:prSet>
      <dgm:spPr/>
    </dgm:pt>
    <dgm:pt modelId="{878B5AF3-A8D6-4D0A-A113-933F33C40975}" type="pres">
      <dgm:prSet presAssocID="{AB6E8BF6-1426-4BD7-BE74-B85832EB93FE}" presName="sibTrans" presStyleCnt="0"/>
      <dgm:spPr/>
    </dgm:pt>
    <dgm:pt modelId="{00380C64-1E7C-48F4-BD45-6CDC06825326}" type="pres">
      <dgm:prSet presAssocID="{B1AEBE4F-2545-49CB-A9CF-2CEC260AF313}" presName="node" presStyleLbl="node1" presStyleIdx="3" presStyleCnt="9">
        <dgm:presLayoutVars>
          <dgm:bulletEnabled val="1"/>
        </dgm:presLayoutVars>
      </dgm:prSet>
      <dgm:spPr/>
    </dgm:pt>
    <dgm:pt modelId="{B689B3DB-4924-4874-8AF7-21E159CD8479}" type="pres">
      <dgm:prSet presAssocID="{61BFFDB4-AA6F-4916-885B-94A8E8A6B065}" presName="sibTrans" presStyleCnt="0"/>
      <dgm:spPr/>
    </dgm:pt>
    <dgm:pt modelId="{303838E1-FBBF-4152-8D27-0752CCF94195}" type="pres">
      <dgm:prSet presAssocID="{972D881D-7F80-4E96-875F-C049DB86A1DF}" presName="node" presStyleLbl="node1" presStyleIdx="4" presStyleCnt="9">
        <dgm:presLayoutVars>
          <dgm:bulletEnabled val="1"/>
        </dgm:presLayoutVars>
      </dgm:prSet>
      <dgm:spPr/>
    </dgm:pt>
    <dgm:pt modelId="{724B3DBE-6C65-4FD9-9E52-6B2C19E540A9}" type="pres">
      <dgm:prSet presAssocID="{D77B95F8-9E3F-4B82-A7FA-23D63B312011}" presName="sibTrans" presStyleCnt="0"/>
      <dgm:spPr/>
    </dgm:pt>
    <dgm:pt modelId="{ECE01847-93F4-4349-A2EF-FEB33627B6D4}" type="pres">
      <dgm:prSet presAssocID="{012903EE-B144-444C-B72C-84880BB61F01}" presName="node" presStyleLbl="node1" presStyleIdx="5" presStyleCnt="9">
        <dgm:presLayoutVars>
          <dgm:bulletEnabled val="1"/>
        </dgm:presLayoutVars>
      </dgm:prSet>
      <dgm:spPr/>
    </dgm:pt>
    <dgm:pt modelId="{521BF7BA-75FA-4929-ADAD-F6EE97C2725D}" type="pres">
      <dgm:prSet presAssocID="{054437A3-32A5-4DE2-BCE9-2E07D3CDC66F}" presName="sibTrans" presStyleCnt="0"/>
      <dgm:spPr/>
    </dgm:pt>
    <dgm:pt modelId="{F7B54168-3694-40AB-BE2F-295D84B64821}" type="pres">
      <dgm:prSet presAssocID="{3B45BBFC-247A-4C53-A46E-43C63F89891F}" presName="node" presStyleLbl="node1" presStyleIdx="6" presStyleCnt="9">
        <dgm:presLayoutVars>
          <dgm:bulletEnabled val="1"/>
        </dgm:presLayoutVars>
      </dgm:prSet>
      <dgm:spPr/>
    </dgm:pt>
    <dgm:pt modelId="{E8B16D3E-1704-40DA-9696-C949E21217D2}" type="pres">
      <dgm:prSet presAssocID="{8A768512-6FCA-4862-8EB4-D90803A17717}" presName="sibTrans" presStyleCnt="0"/>
      <dgm:spPr/>
    </dgm:pt>
    <dgm:pt modelId="{701DDE88-34BF-4259-9F9C-3AB118784723}" type="pres">
      <dgm:prSet presAssocID="{189B7647-26FC-4149-AD76-02700B17BF0C}" presName="node" presStyleLbl="node1" presStyleIdx="7" presStyleCnt="9">
        <dgm:presLayoutVars>
          <dgm:bulletEnabled val="1"/>
        </dgm:presLayoutVars>
      </dgm:prSet>
      <dgm:spPr/>
    </dgm:pt>
    <dgm:pt modelId="{0D072502-32AB-4006-941C-7A3AD87DE8AC}" type="pres">
      <dgm:prSet presAssocID="{1F81CF3E-5FE5-4C05-B6BE-6F8A6DE60953}" presName="sibTrans" presStyleCnt="0"/>
      <dgm:spPr/>
    </dgm:pt>
    <dgm:pt modelId="{F8F1EC4D-6697-4183-B7DB-59AAA0804C23}" type="pres">
      <dgm:prSet presAssocID="{BF048B61-29D7-439A-85EF-F54FE3AE2901}" presName="node" presStyleLbl="node1" presStyleIdx="8" presStyleCnt="9">
        <dgm:presLayoutVars>
          <dgm:bulletEnabled val="1"/>
        </dgm:presLayoutVars>
      </dgm:prSet>
      <dgm:spPr/>
    </dgm:pt>
  </dgm:ptLst>
  <dgm:cxnLst>
    <dgm:cxn modelId="{CF968310-F624-4FB0-9966-5A105575E360}" type="presOf" srcId="{189B7647-26FC-4149-AD76-02700B17BF0C}" destId="{701DDE88-34BF-4259-9F9C-3AB118784723}" srcOrd="0" destOrd="0" presId="urn:microsoft.com/office/officeart/2005/8/layout/default"/>
    <dgm:cxn modelId="{BF0E1C13-FF79-478F-A35F-3CC91ABF2B70}" srcId="{182F7FBB-7168-4603-9CE7-6B8CF8DC56EB}" destId="{BF048B61-29D7-439A-85EF-F54FE3AE2901}" srcOrd="8" destOrd="0" parTransId="{BE956627-91CC-4F53-90E9-A276FE657316}" sibTransId="{704135C2-645B-4C0E-A07E-3FB40C3C64E8}"/>
    <dgm:cxn modelId="{6CDF271E-3A61-43CB-B50D-9DBE34E55958}" srcId="{182F7FBB-7168-4603-9CE7-6B8CF8DC56EB}" destId="{D6468A9D-3F39-4C19-A8F2-4BE77346B8BD}" srcOrd="2" destOrd="0" parTransId="{088582AB-BD09-450B-A67D-D502D54BD20F}" sibTransId="{AB6E8BF6-1426-4BD7-BE74-B85832EB93FE}"/>
    <dgm:cxn modelId="{128C093E-CEC2-4ED0-83F4-177DBE9B6868}" srcId="{182F7FBB-7168-4603-9CE7-6B8CF8DC56EB}" destId="{77FFE312-884C-49DC-8118-298D329F8288}" srcOrd="0" destOrd="0" parTransId="{A21DC953-604C-4081-B9B0-2F04C93E7545}" sibTransId="{09C10DD4-A51F-45E6-8722-29257795B92D}"/>
    <dgm:cxn modelId="{647ED663-DCA7-47A2-92B4-CF311C97ACA0}" type="presOf" srcId="{77FFE312-884C-49DC-8118-298D329F8288}" destId="{B190E71D-D6BA-4E95-8E8E-5666514365FB}" srcOrd="0" destOrd="0" presId="urn:microsoft.com/office/officeart/2005/8/layout/default"/>
    <dgm:cxn modelId="{2C515E55-91DA-4EE6-AFA8-D209786E1006}" type="presOf" srcId="{972D881D-7F80-4E96-875F-C049DB86A1DF}" destId="{303838E1-FBBF-4152-8D27-0752CCF94195}" srcOrd="0" destOrd="0" presId="urn:microsoft.com/office/officeart/2005/8/layout/default"/>
    <dgm:cxn modelId="{8B66377D-2C21-4267-9463-C98055318DB3}" srcId="{182F7FBB-7168-4603-9CE7-6B8CF8DC56EB}" destId="{972D881D-7F80-4E96-875F-C049DB86A1DF}" srcOrd="4" destOrd="0" parTransId="{62B4D4C9-3468-4A79-B80F-A25D7B8096B9}" sibTransId="{D77B95F8-9E3F-4B82-A7FA-23D63B312011}"/>
    <dgm:cxn modelId="{20407481-7A7C-4FDF-A7F9-D9671F8D59DE}" type="presOf" srcId="{3B45BBFC-247A-4C53-A46E-43C63F89891F}" destId="{F7B54168-3694-40AB-BE2F-295D84B64821}" srcOrd="0" destOrd="0" presId="urn:microsoft.com/office/officeart/2005/8/layout/default"/>
    <dgm:cxn modelId="{6DBEDF8E-4CF7-493C-97CF-20CD4ABD4C92}" type="presOf" srcId="{BF048B61-29D7-439A-85EF-F54FE3AE2901}" destId="{F8F1EC4D-6697-4183-B7DB-59AAA0804C23}" srcOrd="0" destOrd="0" presId="urn:microsoft.com/office/officeart/2005/8/layout/default"/>
    <dgm:cxn modelId="{47857792-C6E9-48E3-8721-745E5908A1E1}" srcId="{182F7FBB-7168-4603-9CE7-6B8CF8DC56EB}" destId="{D2AFB58F-C592-4ADF-97D9-2C09076C2BD6}" srcOrd="1" destOrd="0" parTransId="{E9B31500-8F7E-48F7-9C66-239BFB4AB982}" sibTransId="{A7589085-024F-4F13-ABEC-33B381CDD668}"/>
    <dgm:cxn modelId="{0DD3E996-1671-451A-83A6-033AF10A4C9B}" srcId="{182F7FBB-7168-4603-9CE7-6B8CF8DC56EB}" destId="{3B45BBFC-247A-4C53-A46E-43C63F89891F}" srcOrd="6" destOrd="0" parTransId="{9ED784C4-C0F9-45F0-93B2-85BE7032D91C}" sibTransId="{8A768512-6FCA-4862-8EB4-D90803A17717}"/>
    <dgm:cxn modelId="{6CCEE49A-6A67-48A6-9546-006CD72507D7}" srcId="{182F7FBB-7168-4603-9CE7-6B8CF8DC56EB}" destId="{B1AEBE4F-2545-49CB-A9CF-2CEC260AF313}" srcOrd="3" destOrd="0" parTransId="{013284EE-57CE-482B-984E-8ED6385D4DBB}" sibTransId="{61BFFDB4-AA6F-4916-885B-94A8E8A6B065}"/>
    <dgm:cxn modelId="{9A53899D-851C-4B99-B137-7C0AE9F12CEA}" srcId="{182F7FBB-7168-4603-9CE7-6B8CF8DC56EB}" destId="{189B7647-26FC-4149-AD76-02700B17BF0C}" srcOrd="7" destOrd="0" parTransId="{2E9F576E-F366-4270-978A-306E7BD9F816}" sibTransId="{1F81CF3E-5FE5-4C05-B6BE-6F8A6DE60953}"/>
    <dgm:cxn modelId="{DE5F72AB-B0CD-41CC-96AC-52A59F872E6B}" type="presOf" srcId="{D2AFB58F-C592-4ADF-97D9-2C09076C2BD6}" destId="{662C6571-6080-43F7-A6FE-CCA827305A38}" srcOrd="0" destOrd="0" presId="urn:microsoft.com/office/officeart/2005/8/layout/default"/>
    <dgm:cxn modelId="{935871B0-0B40-4C26-9A17-6DE1829DC0F4}" srcId="{182F7FBB-7168-4603-9CE7-6B8CF8DC56EB}" destId="{012903EE-B144-444C-B72C-84880BB61F01}" srcOrd="5" destOrd="0" parTransId="{CC65F092-FAE0-4D74-AD79-9D3BD8D298C6}" sibTransId="{054437A3-32A5-4DE2-BCE9-2E07D3CDC66F}"/>
    <dgm:cxn modelId="{FB2204B6-6CD7-4741-A9C6-2D4C7D545808}" type="presOf" srcId="{B1AEBE4F-2545-49CB-A9CF-2CEC260AF313}" destId="{00380C64-1E7C-48F4-BD45-6CDC06825326}" srcOrd="0" destOrd="0" presId="urn:microsoft.com/office/officeart/2005/8/layout/default"/>
    <dgm:cxn modelId="{F5D932D6-94A3-4295-8047-FD68FBE8D426}" type="presOf" srcId="{012903EE-B144-444C-B72C-84880BB61F01}" destId="{ECE01847-93F4-4349-A2EF-FEB33627B6D4}" srcOrd="0" destOrd="0" presId="urn:microsoft.com/office/officeart/2005/8/layout/default"/>
    <dgm:cxn modelId="{A6B522D7-D8CE-415F-9183-04B960C3279C}" type="presOf" srcId="{D6468A9D-3F39-4C19-A8F2-4BE77346B8BD}" destId="{FCB3E6B1-E0BD-420C-A901-52A5A2F58FFB}" srcOrd="0" destOrd="0" presId="urn:microsoft.com/office/officeart/2005/8/layout/default"/>
    <dgm:cxn modelId="{A2F31AE8-D6AF-4103-8D46-6616DD836957}" type="presOf" srcId="{182F7FBB-7168-4603-9CE7-6B8CF8DC56EB}" destId="{BEEFB7D0-9321-4D7B-B080-B62C4568CF9D}" srcOrd="0" destOrd="0" presId="urn:microsoft.com/office/officeart/2005/8/layout/default"/>
    <dgm:cxn modelId="{0946238B-3BC1-45E2-9D31-B6CCA6BB9AD5}" type="presParOf" srcId="{BEEFB7D0-9321-4D7B-B080-B62C4568CF9D}" destId="{B190E71D-D6BA-4E95-8E8E-5666514365FB}" srcOrd="0" destOrd="0" presId="urn:microsoft.com/office/officeart/2005/8/layout/default"/>
    <dgm:cxn modelId="{FB604300-EA8A-4571-8BB4-0FB639F24C9C}" type="presParOf" srcId="{BEEFB7D0-9321-4D7B-B080-B62C4568CF9D}" destId="{B485EE79-CC57-427A-9F16-3C9126F81C7D}" srcOrd="1" destOrd="0" presId="urn:microsoft.com/office/officeart/2005/8/layout/default"/>
    <dgm:cxn modelId="{E502EB3F-BD69-41A3-8C6D-9B4C1B026366}" type="presParOf" srcId="{BEEFB7D0-9321-4D7B-B080-B62C4568CF9D}" destId="{662C6571-6080-43F7-A6FE-CCA827305A38}" srcOrd="2" destOrd="0" presId="urn:microsoft.com/office/officeart/2005/8/layout/default"/>
    <dgm:cxn modelId="{AB1FA61F-C5D9-49B6-A7A4-0F7194407FB4}" type="presParOf" srcId="{BEEFB7D0-9321-4D7B-B080-B62C4568CF9D}" destId="{4FC8823B-E36B-4383-AB36-95B700458BA9}" srcOrd="3" destOrd="0" presId="urn:microsoft.com/office/officeart/2005/8/layout/default"/>
    <dgm:cxn modelId="{827DCAE6-DA51-435C-80B1-2271BBE39E42}" type="presParOf" srcId="{BEEFB7D0-9321-4D7B-B080-B62C4568CF9D}" destId="{FCB3E6B1-E0BD-420C-A901-52A5A2F58FFB}" srcOrd="4" destOrd="0" presId="urn:microsoft.com/office/officeart/2005/8/layout/default"/>
    <dgm:cxn modelId="{1B1CDF4A-8A57-4750-ACD3-7C9960FDABB6}" type="presParOf" srcId="{BEEFB7D0-9321-4D7B-B080-B62C4568CF9D}" destId="{878B5AF3-A8D6-4D0A-A113-933F33C40975}" srcOrd="5" destOrd="0" presId="urn:microsoft.com/office/officeart/2005/8/layout/default"/>
    <dgm:cxn modelId="{43804FD0-74FD-45A0-A06D-7D2CE8B86DA5}" type="presParOf" srcId="{BEEFB7D0-9321-4D7B-B080-B62C4568CF9D}" destId="{00380C64-1E7C-48F4-BD45-6CDC06825326}" srcOrd="6" destOrd="0" presId="urn:microsoft.com/office/officeart/2005/8/layout/default"/>
    <dgm:cxn modelId="{850DB7AC-EE19-45C4-9500-4E94917A46DD}" type="presParOf" srcId="{BEEFB7D0-9321-4D7B-B080-B62C4568CF9D}" destId="{B689B3DB-4924-4874-8AF7-21E159CD8479}" srcOrd="7" destOrd="0" presId="urn:microsoft.com/office/officeart/2005/8/layout/default"/>
    <dgm:cxn modelId="{DAA4AFBD-A8BD-4E59-93CC-21CC52C7A64C}" type="presParOf" srcId="{BEEFB7D0-9321-4D7B-B080-B62C4568CF9D}" destId="{303838E1-FBBF-4152-8D27-0752CCF94195}" srcOrd="8" destOrd="0" presId="urn:microsoft.com/office/officeart/2005/8/layout/default"/>
    <dgm:cxn modelId="{2E290397-FC65-4C94-880E-4679E50995D5}" type="presParOf" srcId="{BEEFB7D0-9321-4D7B-B080-B62C4568CF9D}" destId="{724B3DBE-6C65-4FD9-9E52-6B2C19E540A9}" srcOrd="9" destOrd="0" presId="urn:microsoft.com/office/officeart/2005/8/layout/default"/>
    <dgm:cxn modelId="{8378BEBB-6AF3-48AC-ACBC-5BE8587E2317}" type="presParOf" srcId="{BEEFB7D0-9321-4D7B-B080-B62C4568CF9D}" destId="{ECE01847-93F4-4349-A2EF-FEB33627B6D4}" srcOrd="10" destOrd="0" presId="urn:microsoft.com/office/officeart/2005/8/layout/default"/>
    <dgm:cxn modelId="{438141B0-C8AF-4205-A3ED-B4E05571BC4D}" type="presParOf" srcId="{BEEFB7D0-9321-4D7B-B080-B62C4568CF9D}" destId="{521BF7BA-75FA-4929-ADAD-F6EE97C2725D}" srcOrd="11" destOrd="0" presId="urn:microsoft.com/office/officeart/2005/8/layout/default"/>
    <dgm:cxn modelId="{C663EA64-6E1C-4A6C-AD0D-ECF17AF433AB}" type="presParOf" srcId="{BEEFB7D0-9321-4D7B-B080-B62C4568CF9D}" destId="{F7B54168-3694-40AB-BE2F-295D84B64821}" srcOrd="12" destOrd="0" presId="urn:microsoft.com/office/officeart/2005/8/layout/default"/>
    <dgm:cxn modelId="{C6A3D452-5EE6-4767-92C8-C8B16AA1B0AD}" type="presParOf" srcId="{BEEFB7D0-9321-4D7B-B080-B62C4568CF9D}" destId="{E8B16D3E-1704-40DA-9696-C949E21217D2}" srcOrd="13" destOrd="0" presId="urn:microsoft.com/office/officeart/2005/8/layout/default"/>
    <dgm:cxn modelId="{908E9F9F-D6E3-4EA5-8AF5-C883EE57F015}" type="presParOf" srcId="{BEEFB7D0-9321-4D7B-B080-B62C4568CF9D}" destId="{701DDE88-34BF-4259-9F9C-3AB118784723}" srcOrd="14" destOrd="0" presId="urn:microsoft.com/office/officeart/2005/8/layout/default"/>
    <dgm:cxn modelId="{EC7E84A5-4643-474F-ACF6-E0CD3B05BD37}" type="presParOf" srcId="{BEEFB7D0-9321-4D7B-B080-B62C4568CF9D}" destId="{0D072502-32AB-4006-941C-7A3AD87DE8AC}" srcOrd="15" destOrd="0" presId="urn:microsoft.com/office/officeart/2005/8/layout/default"/>
    <dgm:cxn modelId="{1E95B27D-6414-4413-89E8-44BB67522984}" type="presParOf" srcId="{BEEFB7D0-9321-4D7B-B080-B62C4568CF9D}" destId="{F8F1EC4D-6697-4183-B7DB-59AAA0804C2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EC53F-743D-42F4-81AF-0A9B53CBBB0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DC99504-AF24-4FD6-A1D5-7D9001EC229D}">
      <dgm:prSet/>
      <dgm:spPr/>
      <dgm:t>
        <a:bodyPr/>
        <a:lstStyle/>
        <a:p>
          <a:r>
            <a:rPr lang="en-US"/>
            <a:t>Relevant medical history</a:t>
          </a:r>
        </a:p>
      </dgm:t>
    </dgm:pt>
    <dgm:pt modelId="{7F00F656-5F49-45D9-BCEB-CEF51675E393}" cxnId="{0D148A15-CCB6-4C41-928B-561E3AB9976B}" type="parTrans">
      <dgm:prSet/>
      <dgm:spPr/>
      <dgm:t>
        <a:bodyPr/>
        <a:lstStyle/>
        <a:p>
          <a:endParaRPr lang="en-US"/>
        </a:p>
      </dgm:t>
    </dgm:pt>
    <dgm:pt modelId="{EF4C06BD-01F9-4D93-8B8A-1395D0148D23}" cxnId="{0D148A15-CCB6-4C41-928B-561E3AB9976B}" type="sibTrans">
      <dgm:prSet/>
      <dgm:spPr/>
      <dgm:t>
        <a:bodyPr/>
        <a:lstStyle/>
        <a:p>
          <a:endParaRPr lang="en-US"/>
        </a:p>
      </dgm:t>
    </dgm:pt>
    <dgm:pt modelId="{EC5CB2E7-D715-43F5-A43E-F1421B27960C}">
      <dgm:prSet/>
      <dgm:spPr/>
      <dgm:t>
        <a:bodyPr/>
        <a:lstStyle/>
        <a:p>
          <a:r>
            <a:rPr lang="en-US"/>
            <a:t>Previous episodes</a:t>
          </a:r>
        </a:p>
      </dgm:t>
    </dgm:pt>
    <dgm:pt modelId="{CE1F5A0A-E15F-45EE-944A-FCDBAEDD2E48}" cxnId="{3E986D86-2482-4614-A463-59EC2A1C4EF4}" type="parTrans">
      <dgm:prSet/>
      <dgm:spPr/>
      <dgm:t>
        <a:bodyPr/>
        <a:lstStyle/>
        <a:p>
          <a:endParaRPr lang="en-US"/>
        </a:p>
      </dgm:t>
    </dgm:pt>
    <dgm:pt modelId="{9EABFA69-7361-4F3F-9892-EB7FDFF89B6A}" cxnId="{3E986D86-2482-4614-A463-59EC2A1C4EF4}" type="sibTrans">
      <dgm:prSet/>
      <dgm:spPr/>
      <dgm:t>
        <a:bodyPr/>
        <a:lstStyle/>
        <a:p>
          <a:endParaRPr lang="en-US"/>
        </a:p>
      </dgm:t>
    </dgm:pt>
    <dgm:pt modelId="{582E1EFB-8694-45D4-B6BC-7F2F396087F0}">
      <dgm:prSet/>
      <dgm:spPr/>
      <dgm:t>
        <a:bodyPr/>
        <a:lstStyle/>
        <a:p>
          <a:r>
            <a:rPr lang="en-US"/>
            <a:t>Effects of previous treatment</a:t>
          </a:r>
        </a:p>
      </dgm:t>
    </dgm:pt>
    <dgm:pt modelId="{35EB5D34-B8C1-4907-BB8E-71FE904E790D}" cxnId="{BF8782B6-4AFD-42A1-921D-688D8500A448}" type="parTrans">
      <dgm:prSet/>
      <dgm:spPr/>
      <dgm:t>
        <a:bodyPr/>
        <a:lstStyle/>
        <a:p>
          <a:endParaRPr lang="en-US"/>
        </a:p>
      </dgm:t>
    </dgm:pt>
    <dgm:pt modelId="{5C61178D-8605-40AD-B25E-A51BC9ED5A86}" cxnId="{BF8782B6-4AFD-42A1-921D-688D8500A448}" type="sibTrans">
      <dgm:prSet/>
      <dgm:spPr/>
      <dgm:t>
        <a:bodyPr/>
        <a:lstStyle/>
        <a:p>
          <a:endParaRPr lang="en-US"/>
        </a:p>
      </dgm:t>
    </dgm:pt>
    <dgm:pt modelId="{450CC810-C690-425B-B8A5-4FDB541670BC}" type="pres">
      <dgm:prSet presAssocID="{EE0EC53F-743D-42F4-81AF-0A9B53CBBB06}" presName="root" presStyleCnt="0">
        <dgm:presLayoutVars>
          <dgm:dir/>
          <dgm:resizeHandles val="exact"/>
        </dgm:presLayoutVars>
      </dgm:prSet>
      <dgm:spPr/>
    </dgm:pt>
    <dgm:pt modelId="{E63B0910-5C6A-427A-91EB-3C9F7D661508}" type="pres">
      <dgm:prSet presAssocID="{FDC99504-AF24-4FD6-A1D5-7D9001EC229D}" presName="compNode" presStyleCnt="0"/>
      <dgm:spPr/>
    </dgm:pt>
    <dgm:pt modelId="{734EF59A-D421-4D87-819E-5DF0135901B6}" type="pres">
      <dgm:prSet presAssocID="{FDC99504-AF24-4FD6-A1D5-7D9001EC229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2F462FD-DF7A-4F64-BFF8-7DC91027EF34}" type="pres">
      <dgm:prSet presAssocID="{FDC99504-AF24-4FD6-A1D5-7D9001EC22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DFE2D43F-7ED3-4B27-A558-A4980769496B}" type="pres">
      <dgm:prSet presAssocID="{FDC99504-AF24-4FD6-A1D5-7D9001EC229D}" presName="spaceRect" presStyleCnt="0"/>
      <dgm:spPr/>
    </dgm:pt>
    <dgm:pt modelId="{C21B3000-8730-433C-995C-B67F2CF8BFB3}" type="pres">
      <dgm:prSet presAssocID="{FDC99504-AF24-4FD6-A1D5-7D9001EC229D}" presName="textRect" presStyleLbl="revTx" presStyleIdx="0" presStyleCnt="3">
        <dgm:presLayoutVars>
          <dgm:chMax val="1"/>
          <dgm:chPref val="1"/>
        </dgm:presLayoutVars>
      </dgm:prSet>
      <dgm:spPr/>
    </dgm:pt>
    <dgm:pt modelId="{BC086975-058D-4256-AA5E-7513901B4CEA}" type="pres">
      <dgm:prSet presAssocID="{EF4C06BD-01F9-4D93-8B8A-1395D0148D23}" presName="sibTrans" presStyleCnt="0"/>
      <dgm:spPr/>
    </dgm:pt>
    <dgm:pt modelId="{831F0D26-4BA6-47C9-BC19-4045D4341B30}" type="pres">
      <dgm:prSet presAssocID="{EC5CB2E7-D715-43F5-A43E-F1421B27960C}" presName="compNode" presStyleCnt="0"/>
      <dgm:spPr/>
    </dgm:pt>
    <dgm:pt modelId="{413BA03C-9A96-4D08-A97E-B287ED3646F3}" type="pres">
      <dgm:prSet presAssocID="{EC5CB2E7-D715-43F5-A43E-F1421B27960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CE7419A-78E5-434C-8CB9-E1A88DFE8E63}" type="pres">
      <dgm:prSet presAssocID="{EC5CB2E7-D715-43F5-A43E-F1421B2796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8F28B0FC-46B0-4AD0-986B-1285A2DB572B}" type="pres">
      <dgm:prSet presAssocID="{EC5CB2E7-D715-43F5-A43E-F1421B27960C}" presName="spaceRect" presStyleCnt="0"/>
      <dgm:spPr/>
    </dgm:pt>
    <dgm:pt modelId="{56083B78-F710-4D62-81A5-BFC35E7337E5}" type="pres">
      <dgm:prSet presAssocID="{EC5CB2E7-D715-43F5-A43E-F1421B27960C}" presName="textRect" presStyleLbl="revTx" presStyleIdx="1" presStyleCnt="3">
        <dgm:presLayoutVars>
          <dgm:chMax val="1"/>
          <dgm:chPref val="1"/>
        </dgm:presLayoutVars>
      </dgm:prSet>
      <dgm:spPr/>
    </dgm:pt>
    <dgm:pt modelId="{2F9864EE-E618-4BDC-A24A-26F77F08C1CC}" type="pres">
      <dgm:prSet presAssocID="{9EABFA69-7361-4F3F-9892-EB7FDFF89B6A}" presName="sibTrans" presStyleCnt="0"/>
      <dgm:spPr/>
    </dgm:pt>
    <dgm:pt modelId="{3B1F9DD7-BB6F-4C94-871E-E5ECC450829E}" type="pres">
      <dgm:prSet presAssocID="{582E1EFB-8694-45D4-B6BC-7F2F396087F0}" presName="compNode" presStyleCnt="0"/>
      <dgm:spPr/>
    </dgm:pt>
    <dgm:pt modelId="{08D403B9-F74C-48C6-945A-967603581C0C}" type="pres">
      <dgm:prSet presAssocID="{582E1EFB-8694-45D4-B6BC-7F2F396087F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6B88B0-CEDA-4BB4-A5AD-6B4F4808D90A}" type="pres">
      <dgm:prSet presAssocID="{582E1EFB-8694-45D4-B6BC-7F2F396087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170BECB3-DE44-4704-B43F-A89344643ADF}" type="pres">
      <dgm:prSet presAssocID="{582E1EFB-8694-45D4-B6BC-7F2F396087F0}" presName="spaceRect" presStyleCnt="0"/>
      <dgm:spPr/>
    </dgm:pt>
    <dgm:pt modelId="{F7ADB329-FBF1-46F0-B011-993BA11DC5CA}" type="pres">
      <dgm:prSet presAssocID="{582E1EFB-8694-45D4-B6BC-7F2F396087F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148A15-CCB6-4C41-928B-561E3AB9976B}" srcId="{EE0EC53F-743D-42F4-81AF-0A9B53CBBB06}" destId="{FDC99504-AF24-4FD6-A1D5-7D9001EC229D}" srcOrd="0" destOrd="0" parTransId="{7F00F656-5F49-45D9-BCEB-CEF51675E393}" sibTransId="{EF4C06BD-01F9-4D93-8B8A-1395D0148D23}"/>
    <dgm:cxn modelId="{2B28352A-E776-4614-8031-5426F7C0C04D}" type="presOf" srcId="{EC5CB2E7-D715-43F5-A43E-F1421B27960C}" destId="{56083B78-F710-4D62-81A5-BFC35E7337E5}" srcOrd="0" destOrd="0" presId="urn:microsoft.com/office/officeart/2018/5/layout/IconLeafLabelList"/>
    <dgm:cxn modelId="{8C906F71-7926-4D69-A66F-68DFEAA12639}" type="presOf" srcId="{EE0EC53F-743D-42F4-81AF-0A9B53CBBB06}" destId="{450CC810-C690-425B-B8A5-4FDB541670BC}" srcOrd="0" destOrd="0" presId="urn:microsoft.com/office/officeart/2018/5/layout/IconLeafLabelList"/>
    <dgm:cxn modelId="{3E986D86-2482-4614-A463-59EC2A1C4EF4}" srcId="{EE0EC53F-743D-42F4-81AF-0A9B53CBBB06}" destId="{EC5CB2E7-D715-43F5-A43E-F1421B27960C}" srcOrd="1" destOrd="0" parTransId="{CE1F5A0A-E15F-45EE-944A-FCDBAEDD2E48}" sibTransId="{9EABFA69-7361-4F3F-9892-EB7FDFF89B6A}"/>
    <dgm:cxn modelId="{BF8782B6-4AFD-42A1-921D-688D8500A448}" srcId="{EE0EC53F-743D-42F4-81AF-0A9B53CBBB06}" destId="{582E1EFB-8694-45D4-B6BC-7F2F396087F0}" srcOrd="2" destOrd="0" parTransId="{35EB5D34-B8C1-4907-BB8E-71FE904E790D}" sibTransId="{5C61178D-8605-40AD-B25E-A51BC9ED5A86}"/>
    <dgm:cxn modelId="{F17E0FBF-59E7-4AEF-93AE-234EEFF0ACAB}" type="presOf" srcId="{582E1EFB-8694-45D4-B6BC-7F2F396087F0}" destId="{F7ADB329-FBF1-46F0-B011-993BA11DC5CA}" srcOrd="0" destOrd="0" presId="urn:microsoft.com/office/officeart/2018/5/layout/IconLeafLabelList"/>
    <dgm:cxn modelId="{866CCFF3-E448-49FA-8E4B-B52D73962137}" type="presOf" srcId="{FDC99504-AF24-4FD6-A1D5-7D9001EC229D}" destId="{C21B3000-8730-433C-995C-B67F2CF8BFB3}" srcOrd="0" destOrd="0" presId="urn:microsoft.com/office/officeart/2018/5/layout/IconLeafLabelList"/>
    <dgm:cxn modelId="{8BB2E80C-D0A9-400A-B589-59C831E9F6AE}" type="presParOf" srcId="{450CC810-C690-425B-B8A5-4FDB541670BC}" destId="{E63B0910-5C6A-427A-91EB-3C9F7D661508}" srcOrd="0" destOrd="0" presId="urn:microsoft.com/office/officeart/2018/5/layout/IconLeafLabelList"/>
    <dgm:cxn modelId="{5029D50E-6B3E-4EB4-B9AA-A542CE48DCD4}" type="presParOf" srcId="{E63B0910-5C6A-427A-91EB-3C9F7D661508}" destId="{734EF59A-D421-4D87-819E-5DF0135901B6}" srcOrd="0" destOrd="0" presId="urn:microsoft.com/office/officeart/2018/5/layout/IconLeafLabelList"/>
    <dgm:cxn modelId="{F3231F16-4990-43E7-8A98-F6270DA07A78}" type="presParOf" srcId="{E63B0910-5C6A-427A-91EB-3C9F7D661508}" destId="{82F462FD-DF7A-4F64-BFF8-7DC91027EF34}" srcOrd="1" destOrd="0" presId="urn:microsoft.com/office/officeart/2018/5/layout/IconLeafLabelList"/>
    <dgm:cxn modelId="{F0A9652D-C15E-4F22-9667-6A1A5903E6F6}" type="presParOf" srcId="{E63B0910-5C6A-427A-91EB-3C9F7D661508}" destId="{DFE2D43F-7ED3-4B27-A558-A4980769496B}" srcOrd="2" destOrd="0" presId="urn:microsoft.com/office/officeart/2018/5/layout/IconLeafLabelList"/>
    <dgm:cxn modelId="{7B1B3A46-28AE-41BF-91D5-930339C586CE}" type="presParOf" srcId="{E63B0910-5C6A-427A-91EB-3C9F7D661508}" destId="{C21B3000-8730-433C-995C-B67F2CF8BFB3}" srcOrd="3" destOrd="0" presId="urn:microsoft.com/office/officeart/2018/5/layout/IconLeafLabelList"/>
    <dgm:cxn modelId="{436F9EA0-7FEC-4BD0-A6CF-979B274FBBCF}" type="presParOf" srcId="{450CC810-C690-425B-B8A5-4FDB541670BC}" destId="{BC086975-058D-4256-AA5E-7513901B4CEA}" srcOrd="1" destOrd="0" presId="urn:microsoft.com/office/officeart/2018/5/layout/IconLeafLabelList"/>
    <dgm:cxn modelId="{4D910F55-1AE8-476A-BB0F-75AFC6DBA5AD}" type="presParOf" srcId="{450CC810-C690-425B-B8A5-4FDB541670BC}" destId="{831F0D26-4BA6-47C9-BC19-4045D4341B30}" srcOrd="2" destOrd="0" presId="urn:microsoft.com/office/officeart/2018/5/layout/IconLeafLabelList"/>
    <dgm:cxn modelId="{82164F6F-F8C4-4488-87A2-DEAD68994376}" type="presParOf" srcId="{831F0D26-4BA6-47C9-BC19-4045D4341B30}" destId="{413BA03C-9A96-4D08-A97E-B287ED3646F3}" srcOrd="0" destOrd="0" presId="urn:microsoft.com/office/officeart/2018/5/layout/IconLeafLabelList"/>
    <dgm:cxn modelId="{A8131193-DC9A-4270-B1C6-D77F6458CE95}" type="presParOf" srcId="{831F0D26-4BA6-47C9-BC19-4045D4341B30}" destId="{ACE7419A-78E5-434C-8CB9-E1A88DFE8E63}" srcOrd="1" destOrd="0" presId="urn:microsoft.com/office/officeart/2018/5/layout/IconLeafLabelList"/>
    <dgm:cxn modelId="{1475CEBA-8972-4D89-AE8D-9D37C77589BD}" type="presParOf" srcId="{831F0D26-4BA6-47C9-BC19-4045D4341B30}" destId="{8F28B0FC-46B0-4AD0-986B-1285A2DB572B}" srcOrd="2" destOrd="0" presId="urn:microsoft.com/office/officeart/2018/5/layout/IconLeafLabelList"/>
    <dgm:cxn modelId="{0A3E723A-7193-4087-9011-95E6E979A6A7}" type="presParOf" srcId="{831F0D26-4BA6-47C9-BC19-4045D4341B30}" destId="{56083B78-F710-4D62-81A5-BFC35E7337E5}" srcOrd="3" destOrd="0" presId="urn:microsoft.com/office/officeart/2018/5/layout/IconLeafLabelList"/>
    <dgm:cxn modelId="{A47AA0A7-8100-4F1A-9293-AA45AA22D0B8}" type="presParOf" srcId="{450CC810-C690-425B-B8A5-4FDB541670BC}" destId="{2F9864EE-E618-4BDC-A24A-26F77F08C1CC}" srcOrd="3" destOrd="0" presId="urn:microsoft.com/office/officeart/2018/5/layout/IconLeafLabelList"/>
    <dgm:cxn modelId="{FBDE8D0A-CB8C-4E1B-AD90-C6E6C7226C86}" type="presParOf" srcId="{450CC810-C690-425B-B8A5-4FDB541670BC}" destId="{3B1F9DD7-BB6F-4C94-871E-E5ECC450829E}" srcOrd="4" destOrd="0" presId="urn:microsoft.com/office/officeart/2018/5/layout/IconLeafLabelList"/>
    <dgm:cxn modelId="{38A970FE-588E-4CE1-A798-801A71102FE7}" type="presParOf" srcId="{3B1F9DD7-BB6F-4C94-871E-E5ECC450829E}" destId="{08D403B9-F74C-48C6-945A-967603581C0C}" srcOrd="0" destOrd="0" presId="urn:microsoft.com/office/officeart/2018/5/layout/IconLeafLabelList"/>
    <dgm:cxn modelId="{10D8BD24-EC58-43A1-BFA5-02CF70788BF0}" type="presParOf" srcId="{3B1F9DD7-BB6F-4C94-871E-E5ECC450829E}" destId="{5D6B88B0-CEDA-4BB4-A5AD-6B4F4808D90A}" srcOrd="1" destOrd="0" presId="urn:microsoft.com/office/officeart/2018/5/layout/IconLeafLabelList"/>
    <dgm:cxn modelId="{D5AE2511-C552-45A8-8E75-156BA43702E4}" type="presParOf" srcId="{3B1F9DD7-BB6F-4C94-871E-E5ECC450829E}" destId="{170BECB3-DE44-4704-B43F-A89344643ADF}" srcOrd="2" destOrd="0" presId="urn:microsoft.com/office/officeart/2018/5/layout/IconLeafLabelList"/>
    <dgm:cxn modelId="{AE4F2F92-ED56-4AFA-B190-DBF34A0FB1D4}" type="presParOf" srcId="{3B1F9DD7-BB6F-4C94-871E-E5ECC450829E}" destId="{F7ADB329-FBF1-46F0-B011-993BA11DC5C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0AA75C-1C32-4D4E-AC13-AC78DCD398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4B2BD0-AFC4-460F-83C0-631D49DAEA3B}">
      <dgm:prSet/>
      <dgm:spPr/>
      <dgm:t>
        <a:bodyPr/>
        <a:lstStyle/>
        <a:p>
          <a:r>
            <a:rPr lang="en-US"/>
            <a:t>History of each symptomatic area</a:t>
          </a:r>
        </a:p>
      </dgm:t>
    </dgm:pt>
    <dgm:pt modelId="{800DF4A2-C763-4990-8F47-0784E8B541A5}" cxnId="{92D2F385-5132-4F1F-93FE-CA1F41110D84}" type="parTrans">
      <dgm:prSet/>
      <dgm:spPr/>
      <dgm:t>
        <a:bodyPr/>
        <a:lstStyle/>
        <a:p>
          <a:endParaRPr lang="en-US"/>
        </a:p>
      </dgm:t>
    </dgm:pt>
    <dgm:pt modelId="{A7D91412-1C9B-46B0-96BD-474DD1C043FA}" cxnId="{92D2F385-5132-4F1F-93FE-CA1F41110D84}" type="sibTrans">
      <dgm:prSet/>
      <dgm:spPr/>
      <dgm:t>
        <a:bodyPr/>
        <a:lstStyle/>
        <a:p>
          <a:endParaRPr lang="en-US"/>
        </a:p>
      </dgm:t>
    </dgm:pt>
    <dgm:pt modelId="{D0FC5681-B9EA-4836-9876-9D5BA47F87A2}">
      <dgm:prSet/>
      <dgm:spPr/>
      <dgm:t>
        <a:bodyPr/>
        <a:lstStyle/>
        <a:p>
          <a:r>
            <a:rPr lang="en-US"/>
            <a:t>how and when it started</a:t>
          </a:r>
        </a:p>
      </dgm:t>
    </dgm:pt>
    <dgm:pt modelId="{0B431550-8B42-41CC-AAD4-DBE8C9DAA783}" cxnId="{A351D90C-CA3C-418A-B791-7EC895043313}" type="parTrans">
      <dgm:prSet/>
      <dgm:spPr/>
      <dgm:t>
        <a:bodyPr/>
        <a:lstStyle/>
        <a:p>
          <a:endParaRPr lang="en-US"/>
        </a:p>
      </dgm:t>
    </dgm:pt>
    <dgm:pt modelId="{98CE6184-D4BD-4DBB-ABA7-3DD039F83BEC}" cxnId="{A351D90C-CA3C-418A-B791-7EC895043313}" type="sibTrans">
      <dgm:prSet/>
      <dgm:spPr/>
      <dgm:t>
        <a:bodyPr/>
        <a:lstStyle/>
        <a:p>
          <a:endParaRPr lang="en-US"/>
        </a:p>
      </dgm:t>
    </dgm:pt>
    <dgm:pt modelId="{8AD3F198-0ECA-4378-BCFC-3CC64AAE24E9}">
      <dgm:prSet/>
      <dgm:spPr/>
      <dgm:t>
        <a:bodyPr/>
        <a:lstStyle/>
        <a:p>
          <a:r>
            <a:rPr lang="en-US"/>
            <a:t>How it has changed</a:t>
          </a:r>
        </a:p>
      </dgm:t>
    </dgm:pt>
    <dgm:pt modelId="{95AE0764-9FD3-47C9-80A6-B3ED78804A8A}" cxnId="{A4618AA7-7CF7-4717-9E05-FF820EA84C4B}" type="parTrans">
      <dgm:prSet/>
      <dgm:spPr/>
      <dgm:t>
        <a:bodyPr/>
        <a:lstStyle/>
        <a:p>
          <a:endParaRPr lang="en-US"/>
        </a:p>
      </dgm:t>
    </dgm:pt>
    <dgm:pt modelId="{775DA33E-1863-4EEE-9D09-9DC303DEB206}" cxnId="{A4618AA7-7CF7-4717-9E05-FF820EA84C4B}" type="sibTrans">
      <dgm:prSet/>
      <dgm:spPr/>
      <dgm:t>
        <a:bodyPr/>
        <a:lstStyle/>
        <a:p>
          <a:endParaRPr lang="en-US"/>
        </a:p>
      </dgm:t>
    </dgm:pt>
    <dgm:pt modelId="{8E0835D2-DE3A-4A59-A0E6-634F12A6F6D9}">
      <dgm:prSet/>
      <dgm:spPr/>
      <dgm:t>
        <a:bodyPr/>
        <a:lstStyle/>
        <a:p>
          <a:r>
            <a:rPr lang="en-US"/>
            <a:t>Nicholas M. et al. 2016</a:t>
          </a:r>
        </a:p>
      </dgm:t>
    </dgm:pt>
    <dgm:pt modelId="{7F34402B-92F2-40ED-93A1-1204117D1EA5}" cxnId="{628DD2DA-F6E7-4D6F-89EF-14343F7EA6E3}" type="parTrans">
      <dgm:prSet/>
      <dgm:spPr/>
      <dgm:t>
        <a:bodyPr/>
        <a:lstStyle/>
        <a:p>
          <a:endParaRPr lang="en-US"/>
        </a:p>
      </dgm:t>
    </dgm:pt>
    <dgm:pt modelId="{3C7018FC-7564-4810-81C2-CC3B8B5E729D}" cxnId="{628DD2DA-F6E7-4D6F-89EF-14343F7EA6E3}" type="sibTrans">
      <dgm:prSet/>
      <dgm:spPr/>
      <dgm:t>
        <a:bodyPr/>
        <a:lstStyle/>
        <a:p>
          <a:endParaRPr lang="en-US"/>
        </a:p>
      </dgm:t>
    </dgm:pt>
    <dgm:pt modelId="{61A48BB2-C356-441A-AC90-797692F38123}" type="pres">
      <dgm:prSet presAssocID="{130AA75C-1C32-4D4E-AC13-AC78DCD39883}" presName="linear" presStyleCnt="0">
        <dgm:presLayoutVars>
          <dgm:animLvl val="lvl"/>
          <dgm:resizeHandles val="exact"/>
        </dgm:presLayoutVars>
      </dgm:prSet>
      <dgm:spPr/>
    </dgm:pt>
    <dgm:pt modelId="{FCF8071D-48C6-45C8-A098-773E0B43AC37}" type="pres">
      <dgm:prSet presAssocID="{3A4B2BD0-AFC4-460F-83C0-631D49DAEA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67F358-BE43-400D-9CD8-3BD0489F29E8}" type="pres">
      <dgm:prSet presAssocID="{A7D91412-1C9B-46B0-96BD-474DD1C043FA}" presName="spacer" presStyleCnt="0"/>
      <dgm:spPr/>
    </dgm:pt>
    <dgm:pt modelId="{57118E50-BFD0-40F3-8E2E-1B05D0AD4FE4}" type="pres">
      <dgm:prSet presAssocID="{D0FC5681-B9EA-4836-9876-9D5BA47F87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E17242-AB32-4D57-B473-EB43AA75AD17}" type="pres">
      <dgm:prSet presAssocID="{98CE6184-D4BD-4DBB-ABA7-3DD039F83BEC}" presName="spacer" presStyleCnt="0"/>
      <dgm:spPr/>
    </dgm:pt>
    <dgm:pt modelId="{16913F54-9444-459F-A0AA-37DE81430C2F}" type="pres">
      <dgm:prSet presAssocID="{8AD3F198-0ECA-4378-BCFC-3CC64AAE24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5FB76B6-D769-410E-91F3-33268EF97392}" type="pres">
      <dgm:prSet presAssocID="{775DA33E-1863-4EEE-9D09-9DC303DEB206}" presName="spacer" presStyleCnt="0"/>
      <dgm:spPr/>
    </dgm:pt>
    <dgm:pt modelId="{11DE2073-A3C4-472E-ACA7-1DC993898735}" type="pres">
      <dgm:prSet presAssocID="{8E0835D2-DE3A-4A59-A0E6-634F12A6F6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00A403-D96F-4268-BCDF-1E74ECA178C6}" type="presOf" srcId="{3A4B2BD0-AFC4-460F-83C0-631D49DAEA3B}" destId="{FCF8071D-48C6-45C8-A098-773E0B43AC37}" srcOrd="0" destOrd="0" presId="urn:microsoft.com/office/officeart/2005/8/layout/vList2"/>
    <dgm:cxn modelId="{A351D90C-CA3C-418A-B791-7EC895043313}" srcId="{130AA75C-1C32-4D4E-AC13-AC78DCD39883}" destId="{D0FC5681-B9EA-4836-9876-9D5BA47F87A2}" srcOrd="1" destOrd="0" parTransId="{0B431550-8B42-41CC-AAD4-DBE8C9DAA783}" sibTransId="{98CE6184-D4BD-4DBB-ABA7-3DD039F83BEC}"/>
    <dgm:cxn modelId="{FF8C0663-554E-4CFA-842A-85B94ACFA1F0}" type="presOf" srcId="{D0FC5681-B9EA-4836-9876-9D5BA47F87A2}" destId="{57118E50-BFD0-40F3-8E2E-1B05D0AD4FE4}" srcOrd="0" destOrd="0" presId="urn:microsoft.com/office/officeart/2005/8/layout/vList2"/>
    <dgm:cxn modelId="{A993E348-D860-435A-9E36-9DFBD417A43B}" type="presOf" srcId="{130AA75C-1C32-4D4E-AC13-AC78DCD39883}" destId="{61A48BB2-C356-441A-AC90-797692F38123}" srcOrd="0" destOrd="0" presId="urn:microsoft.com/office/officeart/2005/8/layout/vList2"/>
    <dgm:cxn modelId="{92D2F385-5132-4F1F-93FE-CA1F41110D84}" srcId="{130AA75C-1C32-4D4E-AC13-AC78DCD39883}" destId="{3A4B2BD0-AFC4-460F-83C0-631D49DAEA3B}" srcOrd="0" destOrd="0" parTransId="{800DF4A2-C763-4990-8F47-0784E8B541A5}" sibTransId="{A7D91412-1C9B-46B0-96BD-474DD1C043FA}"/>
    <dgm:cxn modelId="{A4618AA7-7CF7-4717-9E05-FF820EA84C4B}" srcId="{130AA75C-1C32-4D4E-AC13-AC78DCD39883}" destId="{8AD3F198-0ECA-4378-BCFC-3CC64AAE24E9}" srcOrd="2" destOrd="0" parTransId="{95AE0764-9FD3-47C9-80A6-B3ED78804A8A}" sibTransId="{775DA33E-1863-4EEE-9D09-9DC303DEB206}"/>
    <dgm:cxn modelId="{628DD2DA-F6E7-4D6F-89EF-14343F7EA6E3}" srcId="{130AA75C-1C32-4D4E-AC13-AC78DCD39883}" destId="{8E0835D2-DE3A-4A59-A0E6-634F12A6F6D9}" srcOrd="3" destOrd="0" parTransId="{7F34402B-92F2-40ED-93A1-1204117D1EA5}" sibTransId="{3C7018FC-7564-4810-81C2-CC3B8B5E729D}"/>
    <dgm:cxn modelId="{C1A926DD-6BB4-4B33-BE2D-28FE2F7F0602}" type="presOf" srcId="{8E0835D2-DE3A-4A59-A0E6-634F12A6F6D9}" destId="{11DE2073-A3C4-472E-ACA7-1DC993898735}" srcOrd="0" destOrd="0" presId="urn:microsoft.com/office/officeart/2005/8/layout/vList2"/>
    <dgm:cxn modelId="{B7229CDE-EABA-4CC4-B04E-D4E2457EF724}" type="presOf" srcId="{8AD3F198-0ECA-4378-BCFC-3CC64AAE24E9}" destId="{16913F54-9444-459F-A0AA-37DE81430C2F}" srcOrd="0" destOrd="0" presId="urn:microsoft.com/office/officeart/2005/8/layout/vList2"/>
    <dgm:cxn modelId="{1E723FF2-5569-4DF3-8DCE-86D68726AD76}" type="presParOf" srcId="{61A48BB2-C356-441A-AC90-797692F38123}" destId="{FCF8071D-48C6-45C8-A098-773E0B43AC37}" srcOrd="0" destOrd="0" presId="urn:microsoft.com/office/officeart/2005/8/layout/vList2"/>
    <dgm:cxn modelId="{BF1BB3D0-66A4-446A-90F6-EA52F558D52B}" type="presParOf" srcId="{61A48BB2-C356-441A-AC90-797692F38123}" destId="{6E67F358-BE43-400D-9CD8-3BD0489F29E8}" srcOrd="1" destOrd="0" presId="urn:microsoft.com/office/officeart/2005/8/layout/vList2"/>
    <dgm:cxn modelId="{0C19615B-6D89-44B8-9F64-9A3AE6E4B9AB}" type="presParOf" srcId="{61A48BB2-C356-441A-AC90-797692F38123}" destId="{57118E50-BFD0-40F3-8E2E-1B05D0AD4FE4}" srcOrd="2" destOrd="0" presId="urn:microsoft.com/office/officeart/2005/8/layout/vList2"/>
    <dgm:cxn modelId="{C2A36D07-F86E-44F4-B888-C851026FB92C}" type="presParOf" srcId="{61A48BB2-C356-441A-AC90-797692F38123}" destId="{00E17242-AB32-4D57-B473-EB43AA75AD17}" srcOrd="3" destOrd="0" presId="urn:microsoft.com/office/officeart/2005/8/layout/vList2"/>
    <dgm:cxn modelId="{29DA9552-23CA-41EF-9F6F-313E7F9195D0}" type="presParOf" srcId="{61A48BB2-C356-441A-AC90-797692F38123}" destId="{16913F54-9444-459F-A0AA-37DE81430C2F}" srcOrd="4" destOrd="0" presId="urn:microsoft.com/office/officeart/2005/8/layout/vList2"/>
    <dgm:cxn modelId="{F5BA3C47-23A5-4AF4-A459-69C2642C5189}" type="presParOf" srcId="{61A48BB2-C356-441A-AC90-797692F38123}" destId="{65FB76B6-D769-410E-91F3-33268EF97392}" srcOrd="5" destOrd="0" presId="urn:microsoft.com/office/officeart/2005/8/layout/vList2"/>
    <dgm:cxn modelId="{ACCB11E4-B9B3-4A08-A50B-87708304CF58}" type="presParOf" srcId="{61A48BB2-C356-441A-AC90-797692F38123}" destId="{11DE2073-A3C4-472E-ACA7-1DC9938987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F1ACED-5ECA-49D4-B4EF-3D5F09EE714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00B04D-FBF0-44D3-82BE-B93E6F885F1E}">
      <dgm:prSet/>
      <dgm:spPr/>
      <dgm:t>
        <a:bodyPr/>
        <a:lstStyle/>
        <a:p>
          <a:r>
            <a:rPr lang="en-US"/>
            <a:t>Observation</a:t>
          </a:r>
        </a:p>
      </dgm:t>
    </dgm:pt>
    <dgm:pt modelId="{5DCAB77D-C557-48BF-90B5-968D870C185D}" cxnId="{E92723C9-F28B-44BF-8566-B86E39A5C702}" type="parTrans">
      <dgm:prSet/>
      <dgm:spPr/>
      <dgm:t>
        <a:bodyPr/>
        <a:lstStyle/>
        <a:p>
          <a:endParaRPr lang="en-US"/>
        </a:p>
      </dgm:t>
    </dgm:pt>
    <dgm:pt modelId="{E61B57FD-15E8-40CB-BC22-09B4F4C17FDE}" cxnId="{E92723C9-F28B-44BF-8566-B86E39A5C702}" type="sibTrans">
      <dgm:prSet/>
      <dgm:spPr/>
      <dgm:t>
        <a:bodyPr/>
        <a:lstStyle/>
        <a:p>
          <a:endParaRPr lang="en-US"/>
        </a:p>
      </dgm:t>
    </dgm:pt>
    <dgm:pt modelId="{737E6102-A043-40F9-AE35-AA88F736CB81}">
      <dgm:prSet/>
      <dgm:spPr/>
      <dgm:t>
        <a:bodyPr/>
        <a:lstStyle/>
        <a:p>
          <a:r>
            <a:rPr lang="en-US"/>
            <a:t>Informal and formal observation of posture</a:t>
          </a:r>
        </a:p>
      </dgm:t>
    </dgm:pt>
    <dgm:pt modelId="{29E27B42-904B-427A-9307-38FB7AA8FBE8}" cxnId="{1E69D191-3B12-4781-88EE-F605324C3077}" type="parTrans">
      <dgm:prSet/>
      <dgm:spPr/>
      <dgm:t>
        <a:bodyPr/>
        <a:lstStyle/>
        <a:p>
          <a:endParaRPr lang="en-US"/>
        </a:p>
      </dgm:t>
    </dgm:pt>
    <dgm:pt modelId="{FAD41143-9D13-4617-BCD9-C32D4BCC63D1}" cxnId="{1E69D191-3B12-4781-88EE-F605324C3077}" type="sibTrans">
      <dgm:prSet/>
      <dgm:spPr/>
      <dgm:t>
        <a:bodyPr/>
        <a:lstStyle/>
        <a:p>
          <a:endParaRPr lang="en-US"/>
        </a:p>
      </dgm:t>
    </dgm:pt>
    <dgm:pt modelId="{D229CF7C-3E64-4654-92EC-D00E66BCB553}">
      <dgm:prSet/>
      <dgm:spPr/>
      <dgm:t>
        <a:bodyPr/>
        <a:lstStyle/>
        <a:p>
          <a:r>
            <a:rPr lang="en-US"/>
            <a:t>Muscle bulk and tone</a:t>
          </a:r>
        </a:p>
      </dgm:t>
    </dgm:pt>
    <dgm:pt modelId="{8EE3439F-B621-44A5-9D26-A6D9BB9F75A6}" cxnId="{B17585B1-6C70-4975-A37D-576D2B0E089F}" type="parTrans">
      <dgm:prSet/>
      <dgm:spPr/>
      <dgm:t>
        <a:bodyPr/>
        <a:lstStyle/>
        <a:p>
          <a:endParaRPr lang="en-US"/>
        </a:p>
      </dgm:t>
    </dgm:pt>
    <dgm:pt modelId="{BA6A653D-7168-4A87-A8AD-17BA56C3F6E4}" cxnId="{B17585B1-6C70-4975-A37D-576D2B0E089F}" type="sibTrans">
      <dgm:prSet/>
      <dgm:spPr/>
      <dgm:t>
        <a:bodyPr/>
        <a:lstStyle/>
        <a:p>
          <a:endParaRPr lang="en-US"/>
        </a:p>
      </dgm:t>
    </dgm:pt>
    <dgm:pt modelId="{D11B6D76-BF5A-464C-B8DD-90E5AAA7338A}">
      <dgm:prSet/>
      <dgm:spPr/>
      <dgm:t>
        <a:bodyPr/>
        <a:lstStyle/>
        <a:p>
          <a:r>
            <a:rPr lang="en-US"/>
            <a:t>Soft tissues</a:t>
          </a:r>
        </a:p>
      </dgm:t>
    </dgm:pt>
    <dgm:pt modelId="{BA937DEB-AFDE-42DC-8498-04D01916DAFF}" cxnId="{BFA8B1CC-24D3-4EB6-A9FE-1232AF61CB0F}" type="parTrans">
      <dgm:prSet/>
      <dgm:spPr/>
      <dgm:t>
        <a:bodyPr/>
        <a:lstStyle/>
        <a:p>
          <a:endParaRPr lang="en-US"/>
        </a:p>
      </dgm:t>
    </dgm:pt>
    <dgm:pt modelId="{48D1FA7E-362B-43FA-A4EC-1F78B2A8EDF2}" cxnId="{BFA8B1CC-24D3-4EB6-A9FE-1232AF61CB0F}" type="sibTrans">
      <dgm:prSet/>
      <dgm:spPr/>
      <dgm:t>
        <a:bodyPr/>
        <a:lstStyle/>
        <a:p>
          <a:endParaRPr lang="en-US"/>
        </a:p>
      </dgm:t>
    </dgm:pt>
    <dgm:pt modelId="{682431BE-5FA4-480C-9B7B-64C1CD1DCA9D}">
      <dgm:prSet/>
      <dgm:spPr/>
      <dgm:t>
        <a:bodyPr/>
        <a:lstStyle/>
        <a:p>
          <a:r>
            <a:rPr lang="en-US"/>
            <a:t>Gait</a:t>
          </a:r>
        </a:p>
      </dgm:t>
    </dgm:pt>
    <dgm:pt modelId="{D54B4CFC-1970-4DC9-9EBB-F5513FFB4825}" cxnId="{16DFCC96-1C5F-4A72-9CF5-51BC0B920513}" type="parTrans">
      <dgm:prSet/>
      <dgm:spPr/>
      <dgm:t>
        <a:bodyPr/>
        <a:lstStyle/>
        <a:p>
          <a:endParaRPr lang="en-US"/>
        </a:p>
      </dgm:t>
    </dgm:pt>
    <dgm:pt modelId="{ED86D41A-3D94-4F07-96EE-D94BE619AB45}" cxnId="{16DFCC96-1C5F-4A72-9CF5-51BC0B920513}" type="sibTrans">
      <dgm:prSet/>
      <dgm:spPr/>
      <dgm:t>
        <a:bodyPr/>
        <a:lstStyle/>
        <a:p>
          <a:endParaRPr lang="en-US"/>
        </a:p>
      </dgm:t>
    </dgm:pt>
    <dgm:pt modelId="{AC4047D4-05B8-4B9F-B00A-04E8B389FFE8}">
      <dgm:prSet/>
      <dgm:spPr/>
      <dgm:t>
        <a:bodyPr/>
        <a:lstStyle/>
        <a:p>
          <a:r>
            <a:rPr lang="en-US"/>
            <a:t>Function and patient response</a:t>
          </a:r>
        </a:p>
      </dgm:t>
    </dgm:pt>
    <dgm:pt modelId="{DA3AB68D-96DF-4F78-A2E7-8B550AD7C787}" cxnId="{4125E805-EE0F-43E9-A106-8E5901AEF94E}" type="parTrans">
      <dgm:prSet/>
      <dgm:spPr/>
      <dgm:t>
        <a:bodyPr/>
        <a:lstStyle/>
        <a:p>
          <a:endParaRPr lang="en-US"/>
        </a:p>
      </dgm:t>
    </dgm:pt>
    <dgm:pt modelId="{561838BB-BC30-44D2-BC1A-F7C7CD9100B4}" cxnId="{4125E805-EE0F-43E9-A106-8E5901AEF94E}" type="sibTrans">
      <dgm:prSet/>
      <dgm:spPr/>
      <dgm:t>
        <a:bodyPr/>
        <a:lstStyle/>
        <a:p>
          <a:endParaRPr lang="en-US"/>
        </a:p>
      </dgm:t>
    </dgm:pt>
    <dgm:pt modelId="{B22133F0-299F-44B6-B795-03953E13813B}" type="pres">
      <dgm:prSet presAssocID="{7CF1ACED-5ECA-49D4-B4EF-3D5F09EE7140}" presName="Name0" presStyleCnt="0">
        <dgm:presLayoutVars>
          <dgm:dir/>
          <dgm:animLvl val="lvl"/>
          <dgm:resizeHandles val="exact"/>
        </dgm:presLayoutVars>
      </dgm:prSet>
      <dgm:spPr/>
    </dgm:pt>
    <dgm:pt modelId="{B0A051FD-F7B3-45FB-A54F-FAE771619EB9}" type="pres">
      <dgm:prSet presAssocID="{CD00B04D-FBF0-44D3-82BE-B93E6F885F1E}" presName="linNode" presStyleCnt="0"/>
      <dgm:spPr/>
    </dgm:pt>
    <dgm:pt modelId="{F4554935-A433-4559-ACFC-6050016E7491}" type="pres">
      <dgm:prSet presAssocID="{CD00B04D-FBF0-44D3-82BE-B93E6F885F1E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667FA560-5A15-4550-9BF7-E597CC3D8619}" type="pres">
      <dgm:prSet presAssocID="{E61B57FD-15E8-40CB-BC22-09B4F4C17FDE}" presName="sp" presStyleCnt="0"/>
      <dgm:spPr/>
    </dgm:pt>
    <dgm:pt modelId="{7A39A615-5566-4323-A39C-54195673031A}" type="pres">
      <dgm:prSet presAssocID="{737E6102-A043-40F9-AE35-AA88F736CB81}" presName="linNode" presStyleCnt="0"/>
      <dgm:spPr/>
    </dgm:pt>
    <dgm:pt modelId="{B8E0C45A-7285-4688-A811-8D0011A1415F}" type="pres">
      <dgm:prSet presAssocID="{737E6102-A043-40F9-AE35-AA88F736CB8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A489A19B-D63B-4C92-804B-7CA7AF379D27}" type="pres">
      <dgm:prSet presAssocID="{FAD41143-9D13-4617-BCD9-C32D4BCC63D1}" presName="sp" presStyleCnt="0"/>
      <dgm:spPr/>
    </dgm:pt>
    <dgm:pt modelId="{9DD2B07D-6379-463E-AB5C-E4AC80A76DC1}" type="pres">
      <dgm:prSet presAssocID="{D229CF7C-3E64-4654-92EC-D00E66BCB553}" presName="linNode" presStyleCnt="0"/>
      <dgm:spPr/>
    </dgm:pt>
    <dgm:pt modelId="{43E1E21B-DC23-4BD7-8439-6DF6827B594B}" type="pres">
      <dgm:prSet presAssocID="{D229CF7C-3E64-4654-92EC-D00E66BCB553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D835C12-35B1-4219-8DA4-9F37C21BE4B0}" type="pres">
      <dgm:prSet presAssocID="{BA6A653D-7168-4A87-A8AD-17BA56C3F6E4}" presName="sp" presStyleCnt="0"/>
      <dgm:spPr/>
    </dgm:pt>
    <dgm:pt modelId="{4C306FB5-4160-42CB-99AF-2E15DA687EBB}" type="pres">
      <dgm:prSet presAssocID="{D11B6D76-BF5A-464C-B8DD-90E5AAA7338A}" presName="linNode" presStyleCnt="0"/>
      <dgm:spPr/>
    </dgm:pt>
    <dgm:pt modelId="{3947E130-EDFB-41A7-A8D9-0BD788E12FB5}" type="pres">
      <dgm:prSet presAssocID="{D11B6D76-BF5A-464C-B8DD-90E5AAA7338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85D96597-A031-421F-917F-035808125FAD}" type="pres">
      <dgm:prSet presAssocID="{48D1FA7E-362B-43FA-A4EC-1F78B2A8EDF2}" presName="sp" presStyleCnt="0"/>
      <dgm:spPr/>
    </dgm:pt>
    <dgm:pt modelId="{91F63908-2A94-4299-9FC2-A841AB41C9C7}" type="pres">
      <dgm:prSet presAssocID="{682431BE-5FA4-480C-9B7B-64C1CD1DCA9D}" presName="linNode" presStyleCnt="0"/>
      <dgm:spPr/>
    </dgm:pt>
    <dgm:pt modelId="{5906CB8F-D588-4E26-8B1E-065DDC54C094}" type="pres">
      <dgm:prSet presAssocID="{682431BE-5FA4-480C-9B7B-64C1CD1DCA9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24AC0A3-28D3-4D09-8218-045672A00644}" type="pres">
      <dgm:prSet presAssocID="{ED86D41A-3D94-4F07-96EE-D94BE619AB45}" presName="sp" presStyleCnt="0"/>
      <dgm:spPr/>
    </dgm:pt>
    <dgm:pt modelId="{B41015BA-2214-4BC2-B046-18001189DBDA}" type="pres">
      <dgm:prSet presAssocID="{AC4047D4-05B8-4B9F-B00A-04E8B389FFE8}" presName="linNode" presStyleCnt="0"/>
      <dgm:spPr/>
    </dgm:pt>
    <dgm:pt modelId="{5E660F76-BF2E-4471-82D7-18005812D083}" type="pres">
      <dgm:prSet presAssocID="{AC4047D4-05B8-4B9F-B00A-04E8B389FFE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4125E805-EE0F-43E9-A106-8E5901AEF94E}" srcId="{7CF1ACED-5ECA-49D4-B4EF-3D5F09EE7140}" destId="{AC4047D4-05B8-4B9F-B00A-04E8B389FFE8}" srcOrd="5" destOrd="0" parTransId="{DA3AB68D-96DF-4F78-A2E7-8B550AD7C787}" sibTransId="{561838BB-BC30-44D2-BC1A-F7C7CD9100B4}"/>
    <dgm:cxn modelId="{B4E0A522-4208-4C29-AD85-3E58575A2B66}" type="presOf" srcId="{737E6102-A043-40F9-AE35-AA88F736CB81}" destId="{B8E0C45A-7285-4688-A811-8D0011A1415F}" srcOrd="0" destOrd="0" presId="urn:microsoft.com/office/officeart/2005/8/layout/vList5"/>
    <dgm:cxn modelId="{71E4433C-D2BB-44E8-B7BB-A20A2DAD4988}" type="presOf" srcId="{AC4047D4-05B8-4B9F-B00A-04E8B389FFE8}" destId="{5E660F76-BF2E-4471-82D7-18005812D083}" srcOrd="0" destOrd="0" presId="urn:microsoft.com/office/officeart/2005/8/layout/vList5"/>
    <dgm:cxn modelId="{80895E42-F80F-4B90-94E6-39653F9F59FB}" type="presOf" srcId="{D11B6D76-BF5A-464C-B8DD-90E5AAA7338A}" destId="{3947E130-EDFB-41A7-A8D9-0BD788E12FB5}" srcOrd="0" destOrd="0" presId="urn:microsoft.com/office/officeart/2005/8/layout/vList5"/>
    <dgm:cxn modelId="{0822916C-6186-47E0-8B5E-CB36E2CCD23F}" type="presOf" srcId="{CD00B04D-FBF0-44D3-82BE-B93E6F885F1E}" destId="{F4554935-A433-4559-ACFC-6050016E7491}" srcOrd="0" destOrd="0" presId="urn:microsoft.com/office/officeart/2005/8/layout/vList5"/>
    <dgm:cxn modelId="{E310AD72-0CD2-4DA0-8088-895131D29F92}" type="presOf" srcId="{D229CF7C-3E64-4654-92EC-D00E66BCB553}" destId="{43E1E21B-DC23-4BD7-8439-6DF6827B594B}" srcOrd="0" destOrd="0" presId="urn:microsoft.com/office/officeart/2005/8/layout/vList5"/>
    <dgm:cxn modelId="{648BD372-847E-4AFB-9417-86A547BF5F90}" type="presOf" srcId="{682431BE-5FA4-480C-9B7B-64C1CD1DCA9D}" destId="{5906CB8F-D588-4E26-8B1E-065DDC54C094}" srcOrd="0" destOrd="0" presId="urn:microsoft.com/office/officeart/2005/8/layout/vList5"/>
    <dgm:cxn modelId="{7A48D552-2EDE-4EC2-B1CA-4537AAF5DCDB}" type="presOf" srcId="{7CF1ACED-5ECA-49D4-B4EF-3D5F09EE7140}" destId="{B22133F0-299F-44B6-B795-03953E13813B}" srcOrd="0" destOrd="0" presId="urn:microsoft.com/office/officeart/2005/8/layout/vList5"/>
    <dgm:cxn modelId="{1E69D191-3B12-4781-88EE-F605324C3077}" srcId="{7CF1ACED-5ECA-49D4-B4EF-3D5F09EE7140}" destId="{737E6102-A043-40F9-AE35-AA88F736CB81}" srcOrd="1" destOrd="0" parTransId="{29E27B42-904B-427A-9307-38FB7AA8FBE8}" sibTransId="{FAD41143-9D13-4617-BCD9-C32D4BCC63D1}"/>
    <dgm:cxn modelId="{16DFCC96-1C5F-4A72-9CF5-51BC0B920513}" srcId="{7CF1ACED-5ECA-49D4-B4EF-3D5F09EE7140}" destId="{682431BE-5FA4-480C-9B7B-64C1CD1DCA9D}" srcOrd="4" destOrd="0" parTransId="{D54B4CFC-1970-4DC9-9EBB-F5513FFB4825}" sibTransId="{ED86D41A-3D94-4F07-96EE-D94BE619AB45}"/>
    <dgm:cxn modelId="{B17585B1-6C70-4975-A37D-576D2B0E089F}" srcId="{7CF1ACED-5ECA-49D4-B4EF-3D5F09EE7140}" destId="{D229CF7C-3E64-4654-92EC-D00E66BCB553}" srcOrd="2" destOrd="0" parTransId="{8EE3439F-B621-44A5-9D26-A6D9BB9F75A6}" sibTransId="{BA6A653D-7168-4A87-A8AD-17BA56C3F6E4}"/>
    <dgm:cxn modelId="{E92723C9-F28B-44BF-8566-B86E39A5C702}" srcId="{7CF1ACED-5ECA-49D4-B4EF-3D5F09EE7140}" destId="{CD00B04D-FBF0-44D3-82BE-B93E6F885F1E}" srcOrd="0" destOrd="0" parTransId="{5DCAB77D-C557-48BF-90B5-968D870C185D}" sibTransId="{E61B57FD-15E8-40CB-BC22-09B4F4C17FDE}"/>
    <dgm:cxn modelId="{BFA8B1CC-24D3-4EB6-A9FE-1232AF61CB0F}" srcId="{7CF1ACED-5ECA-49D4-B4EF-3D5F09EE7140}" destId="{D11B6D76-BF5A-464C-B8DD-90E5AAA7338A}" srcOrd="3" destOrd="0" parTransId="{BA937DEB-AFDE-42DC-8498-04D01916DAFF}" sibTransId="{48D1FA7E-362B-43FA-A4EC-1F78B2A8EDF2}"/>
    <dgm:cxn modelId="{9BB18640-71CC-4DF8-8AA2-83CD4FBBE948}" type="presParOf" srcId="{B22133F0-299F-44B6-B795-03953E13813B}" destId="{B0A051FD-F7B3-45FB-A54F-FAE771619EB9}" srcOrd="0" destOrd="0" presId="urn:microsoft.com/office/officeart/2005/8/layout/vList5"/>
    <dgm:cxn modelId="{5A2CC370-9BE1-47F0-BFF8-8E362CF37547}" type="presParOf" srcId="{B0A051FD-F7B3-45FB-A54F-FAE771619EB9}" destId="{F4554935-A433-4559-ACFC-6050016E7491}" srcOrd="0" destOrd="0" presId="urn:microsoft.com/office/officeart/2005/8/layout/vList5"/>
    <dgm:cxn modelId="{76946095-9ED8-4751-9D9C-9F1499B81ECA}" type="presParOf" srcId="{B22133F0-299F-44B6-B795-03953E13813B}" destId="{667FA560-5A15-4550-9BF7-E597CC3D8619}" srcOrd="1" destOrd="0" presId="urn:microsoft.com/office/officeart/2005/8/layout/vList5"/>
    <dgm:cxn modelId="{9D6B8887-7E9E-4094-B23A-3D9CA114C64A}" type="presParOf" srcId="{B22133F0-299F-44B6-B795-03953E13813B}" destId="{7A39A615-5566-4323-A39C-54195673031A}" srcOrd="2" destOrd="0" presId="urn:microsoft.com/office/officeart/2005/8/layout/vList5"/>
    <dgm:cxn modelId="{2AD28D58-06C1-4F86-B8BA-F76A0B09C8FE}" type="presParOf" srcId="{7A39A615-5566-4323-A39C-54195673031A}" destId="{B8E0C45A-7285-4688-A811-8D0011A1415F}" srcOrd="0" destOrd="0" presId="urn:microsoft.com/office/officeart/2005/8/layout/vList5"/>
    <dgm:cxn modelId="{51DEA750-55DA-45CE-BBC6-C76345330F01}" type="presParOf" srcId="{B22133F0-299F-44B6-B795-03953E13813B}" destId="{A489A19B-D63B-4C92-804B-7CA7AF379D27}" srcOrd="3" destOrd="0" presId="urn:microsoft.com/office/officeart/2005/8/layout/vList5"/>
    <dgm:cxn modelId="{71857F22-C6DD-4C0F-915E-03409AD48693}" type="presParOf" srcId="{B22133F0-299F-44B6-B795-03953E13813B}" destId="{9DD2B07D-6379-463E-AB5C-E4AC80A76DC1}" srcOrd="4" destOrd="0" presId="urn:microsoft.com/office/officeart/2005/8/layout/vList5"/>
    <dgm:cxn modelId="{7B9F9190-9FA0-4283-8ACB-FE3882E42042}" type="presParOf" srcId="{9DD2B07D-6379-463E-AB5C-E4AC80A76DC1}" destId="{43E1E21B-DC23-4BD7-8439-6DF6827B594B}" srcOrd="0" destOrd="0" presId="urn:microsoft.com/office/officeart/2005/8/layout/vList5"/>
    <dgm:cxn modelId="{8C9A353E-CE77-487F-B093-7B919CD18D0F}" type="presParOf" srcId="{B22133F0-299F-44B6-B795-03953E13813B}" destId="{7D835C12-35B1-4219-8DA4-9F37C21BE4B0}" srcOrd="5" destOrd="0" presId="urn:microsoft.com/office/officeart/2005/8/layout/vList5"/>
    <dgm:cxn modelId="{091999E9-B4C8-431C-9669-E8E02EE8BF6B}" type="presParOf" srcId="{B22133F0-299F-44B6-B795-03953E13813B}" destId="{4C306FB5-4160-42CB-99AF-2E15DA687EBB}" srcOrd="6" destOrd="0" presId="urn:microsoft.com/office/officeart/2005/8/layout/vList5"/>
    <dgm:cxn modelId="{5231ABC7-AB05-4316-B142-92E40693646E}" type="presParOf" srcId="{4C306FB5-4160-42CB-99AF-2E15DA687EBB}" destId="{3947E130-EDFB-41A7-A8D9-0BD788E12FB5}" srcOrd="0" destOrd="0" presId="urn:microsoft.com/office/officeart/2005/8/layout/vList5"/>
    <dgm:cxn modelId="{28D16252-D270-40E1-BEB4-7417AC1DBD0C}" type="presParOf" srcId="{B22133F0-299F-44B6-B795-03953E13813B}" destId="{85D96597-A031-421F-917F-035808125FAD}" srcOrd="7" destOrd="0" presId="urn:microsoft.com/office/officeart/2005/8/layout/vList5"/>
    <dgm:cxn modelId="{8BA2AA19-7E6C-4773-9718-B441C2FE1647}" type="presParOf" srcId="{B22133F0-299F-44B6-B795-03953E13813B}" destId="{91F63908-2A94-4299-9FC2-A841AB41C9C7}" srcOrd="8" destOrd="0" presId="urn:microsoft.com/office/officeart/2005/8/layout/vList5"/>
    <dgm:cxn modelId="{6FE7EB96-934E-4319-8DE3-0E636A12EB9F}" type="presParOf" srcId="{91F63908-2A94-4299-9FC2-A841AB41C9C7}" destId="{5906CB8F-D588-4E26-8B1E-065DDC54C094}" srcOrd="0" destOrd="0" presId="urn:microsoft.com/office/officeart/2005/8/layout/vList5"/>
    <dgm:cxn modelId="{CE3B6100-3273-4B4A-8C98-5C0D728115FA}" type="presParOf" srcId="{B22133F0-299F-44B6-B795-03953E13813B}" destId="{324AC0A3-28D3-4D09-8218-045672A00644}" srcOrd="9" destOrd="0" presId="urn:microsoft.com/office/officeart/2005/8/layout/vList5"/>
    <dgm:cxn modelId="{1C0DC167-DD6A-422A-8FA2-73FE880DAC8F}" type="presParOf" srcId="{B22133F0-299F-44B6-B795-03953E13813B}" destId="{B41015BA-2214-4BC2-B046-18001189DBDA}" srcOrd="10" destOrd="0" presId="urn:microsoft.com/office/officeart/2005/8/layout/vList5"/>
    <dgm:cxn modelId="{62CDED05-7E72-4084-B03B-C63BAC2335BF}" type="presParOf" srcId="{B41015BA-2214-4BC2-B046-18001189DBDA}" destId="{5E660F76-BF2E-4471-82D7-18005812D08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B4D74D-AD40-4BCA-BFB3-8797B04EFFC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6D9AA1-1E1C-4A84-A20B-B0B5A8D19CC6}">
      <dgm:prSet/>
      <dgm:spPr/>
      <dgm:t>
        <a:bodyPr/>
        <a:lstStyle/>
        <a:p>
          <a:r>
            <a:rPr lang="en-US"/>
            <a:t>The structures thought to be faulty</a:t>
          </a:r>
        </a:p>
      </dgm:t>
    </dgm:pt>
    <dgm:pt modelId="{F2C965A9-3596-4641-85A7-7CFFF7086EFC}" cxnId="{881D5164-8956-43B5-8CB4-995372B6EAD0}" type="parTrans">
      <dgm:prSet/>
      <dgm:spPr/>
      <dgm:t>
        <a:bodyPr/>
        <a:lstStyle/>
        <a:p>
          <a:endParaRPr lang="en-US"/>
        </a:p>
      </dgm:t>
    </dgm:pt>
    <dgm:pt modelId="{7B70E035-6348-434A-A270-30E78E511D6B}" cxnId="{881D5164-8956-43B5-8CB4-995372B6EAD0}" type="sibTrans">
      <dgm:prSet/>
      <dgm:spPr/>
      <dgm:t>
        <a:bodyPr/>
        <a:lstStyle/>
        <a:p>
          <a:endParaRPr lang="en-US"/>
        </a:p>
      </dgm:t>
    </dgm:pt>
    <dgm:pt modelId="{5EB5A35D-2CE3-4BF7-B38C-DDBA8FC12773}">
      <dgm:prSet/>
      <dgm:spPr/>
      <dgm:t>
        <a:bodyPr/>
        <a:lstStyle/>
        <a:p>
          <a:r>
            <a:rPr lang="en-US"/>
            <a:t>Which tests are likely to reproduce patient symptoms</a:t>
          </a:r>
        </a:p>
      </dgm:t>
    </dgm:pt>
    <dgm:pt modelId="{11F58154-96A3-4695-98D8-178F81BAC0A3}" cxnId="{9252AA49-2352-4F9C-9DDF-CA988B6AFE35}" type="parTrans">
      <dgm:prSet/>
      <dgm:spPr/>
      <dgm:t>
        <a:bodyPr/>
        <a:lstStyle/>
        <a:p>
          <a:endParaRPr lang="en-US"/>
        </a:p>
      </dgm:t>
    </dgm:pt>
    <dgm:pt modelId="{E94D83B4-B057-4FAC-99F0-15781E5272EA}" cxnId="{9252AA49-2352-4F9C-9DDF-CA988B6AFE35}" type="sibTrans">
      <dgm:prSet/>
      <dgm:spPr/>
      <dgm:t>
        <a:bodyPr/>
        <a:lstStyle/>
        <a:p>
          <a:endParaRPr lang="en-US"/>
        </a:p>
      </dgm:t>
    </dgm:pt>
    <dgm:pt modelId="{B1F01B94-5E6F-497E-BB6A-E3A1EB4A7565}">
      <dgm:prSet/>
      <dgm:spPr/>
      <dgm:t>
        <a:bodyPr/>
        <a:lstStyle/>
        <a:p>
          <a:r>
            <a:rPr lang="en-US"/>
            <a:t>Functional limitation</a:t>
          </a:r>
        </a:p>
      </dgm:t>
    </dgm:pt>
    <dgm:pt modelId="{4CCDFA1A-9191-4FD1-ABB5-CDA00826CF96}" cxnId="{3775366F-3B75-4EAC-917C-74AC73190788}" type="parTrans">
      <dgm:prSet/>
      <dgm:spPr/>
      <dgm:t>
        <a:bodyPr/>
        <a:lstStyle/>
        <a:p>
          <a:endParaRPr lang="en-US"/>
        </a:p>
      </dgm:t>
    </dgm:pt>
    <dgm:pt modelId="{C378F4ED-FE17-41F1-9FAE-3C13CBB94A3E}" cxnId="{3775366F-3B75-4EAC-917C-74AC73190788}" type="sibTrans">
      <dgm:prSet/>
      <dgm:spPr/>
      <dgm:t>
        <a:bodyPr/>
        <a:lstStyle/>
        <a:p>
          <a:endParaRPr lang="en-US"/>
        </a:p>
      </dgm:t>
    </dgm:pt>
    <dgm:pt modelId="{DD21FADF-D9CB-44D0-BE7F-B727865985C4}">
      <dgm:prSet/>
      <dgm:spPr/>
      <dgm:t>
        <a:bodyPr/>
        <a:lstStyle/>
        <a:p>
          <a:r>
            <a:rPr lang="en-US"/>
            <a:t>What? Which? Why? Intervention best suitable</a:t>
          </a:r>
        </a:p>
      </dgm:t>
    </dgm:pt>
    <dgm:pt modelId="{98C6B302-38AF-42C4-BFB0-AAC8CCF1FB3C}" cxnId="{6FBE92C9-6E4A-4184-9933-2E59522F99DF}" type="parTrans">
      <dgm:prSet/>
      <dgm:spPr/>
      <dgm:t>
        <a:bodyPr/>
        <a:lstStyle/>
        <a:p>
          <a:endParaRPr lang="en-US"/>
        </a:p>
      </dgm:t>
    </dgm:pt>
    <dgm:pt modelId="{8F4589B6-2C0C-4A3D-A985-840964E91450}" cxnId="{6FBE92C9-6E4A-4184-9933-2E59522F99DF}" type="sibTrans">
      <dgm:prSet/>
      <dgm:spPr/>
      <dgm:t>
        <a:bodyPr/>
        <a:lstStyle/>
        <a:p>
          <a:endParaRPr lang="en-US"/>
        </a:p>
      </dgm:t>
    </dgm:pt>
    <dgm:pt modelId="{F9B7829D-45E4-48C0-9868-A2BC9F7FEF06}">
      <dgm:prSet/>
      <dgm:spPr/>
      <dgm:t>
        <a:bodyPr/>
        <a:lstStyle/>
        <a:p>
          <a:r>
            <a:rPr lang="en-US"/>
            <a:t>Short-term and long-term goals should be patient-centered</a:t>
          </a:r>
        </a:p>
      </dgm:t>
    </dgm:pt>
    <dgm:pt modelId="{DB190A09-5A0F-475F-870A-8636BF02382D}" cxnId="{64A70246-A884-49B8-B2FD-3482AC911858}" type="parTrans">
      <dgm:prSet/>
      <dgm:spPr/>
      <dgm:t>
        <a:bodyPr/>
        <a:lstStyle/>
        <a:p>
          <a:endParaRPr lang="en-US"/>
        </a:p>
      </dgm:t>
    </dgm:pt>
    <dgm:pt modelId="{544C481D-1258-4793-B888-C1FD3FA7187C}" cxnId="{64A70246-A884-49B8-B2FD-3482AC911858}" type="sibTrans">
      <dgm:prSet/>
      <dgm:spPr/>
      <dgm:t>
        <a:bodyPr/>
        <a:lstStyle/>
        <a:p>
          <a:endParaRPr lang="en-US"/>
        </a:p>
      </dgm:t>
    </dgm:pt>
    <dgm:pt modelId="{E6F5C15B-D2CF-44DB-A944-FC761A2BFB86}" type="pres">
      <dgm:prSet presAssocID="{06B4D74D-AD40-4BCA-BFB3-8797B04EFFC0}" presName="linear" presStyleCnt="0">
        <dgm:presLayoutVars>
          <dgm:animLvl val="lvl"/>
          <dgm:resizeHandles val="exact"/>
        </dgm:presLayoutVars>
      </dgm:prSet>
      <dgm:spPr/>
    </dgm:pt>
    <dgm:pt modelId="{6D26F44A-2AAF-4C81-9566-F3F62E8001DC}" type="pres">
      <dgm:prSet presAssocID="{E16D9AA1-1E1C-4A84-A20B-B0B5A8D19CC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2376653-ABFD-4BF3-AB76-371F4D7D28F7}" type="pres">
      <dgm:prSet presAssocID="{7B70E035-6348-434A-A270-30E78E511D6B}" presName="spacer" presStyleCnt="0"/>
      <dgm:spPr/>
    </dgm:pt>
    <dgm:pt modelId="{1FA5DA80-B7B7-4A06-9AD7-54910F9CC022}" type="pres">
      <dgm:prSet presAssocID="{5EB5A35D-2CE3-4BF7-B38C-DDBA8FC1277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CD5FE6-842F-4A87-A216-92B8B6BA80ED}" type="pres">
      <dgm:prSet presAssocID="{E94D83B4-B057-4FAC-99F0-15781E5272EA}" presName="spacer" presStyleCnt="0"/>
      <dgm:spPr/>
    </dgm:pt>
    <dgm:pt modelId="{05D07089-3E90-4A6D-AC70-C1EF6F779D34}" type="pres">
      <dgm:prSet presAssocID="{B1F01B94-5E6F-497E-BB6A-E3A1EB4A75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43DF885-AA47-437C-ABA3-C6A3091AF2FE}" type="pres">
      <dgm:prSet presAssocID="{C378F4ED-FE17-41F1-9FAE-3C13CBB94A3E}" presName="spacer" presStyleCnt="0"/>
      <dgm:spPr/>
    </dgm:pt>
    <dgm:pt modelId="{EDFF343D-2CB6-422C-B2B7-DC6B14C22730}" type="pres">
      <dgm:prSet presAssocID="{DD21FADF-D9CB-44D0-BE7F-B727865985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3049AC-2362-4A7E-8BE0-CD59A8F884E0}" type="pres">
      <dgm:prSet presAssocID="{8F4589B6-2C0C-4A3D-A985-840964E91450}" presName="spacer" presStyleCnt="0"/>
      <dgm:spPr/>
    </dgm:pt>
    <dgm:pt modelId="{5D8CC10A-7EC3-41AE-AFF8-205754011A9E}" type="pres">
      <dgm:prSet presAssocID="{F9B7829D-45E4-48C0-9868-A2BC9F7FEF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11C7E0E-77B4-4B43-903D-88A2E497FD38}" type="presOf" srcId="{B1F01B94-5E6F-497E-BB6A-E3A1EB4A7565}" destId="{05D07089-3E90-4A6D-AC70-C1EF6F779D34}" srcOrd="0" destOrd="0" presId="urn:microsoft.com/office/officeart/2005/8/layout/vList2"/>
    <dgm:cxn modelId="{881D5164-8956-43B5-8CB4-995372B6EAD0}" srcId="{06B4D74D-AD40-4BCA-BFB3-8797B04EFFC0}" destId="{E16D9AA1-1E1C-4A84-A20B-B0B5A8D19CC6}" srcOrd="0" destOrd="0" parTransId="{F2C965A9-3596-4641-85A7-7CFFF7086EFC}" sibTransId="{7B70E035-6348-434A-A270-30E78E511D6B}"/>
    <dgm:cxn modelId="{64A70246-A884-49B8-B2FD-3482AC911858}" srcId="{06B4D74D-AD40-4BCA-BFB3-8797B04EFFC0}" destId="{F9B7829D-45E4-48C0-9868-A2BC9F7FEF06}" srcOrd="4" destOrd="0" parTransId="{DB190A09-5A0F-475F-870A-8636BF02382D}" sibTransId="{544C481D-1258-4793-B888-C1FD3FA7187C}"/>
    <dgm:cxn modelId="{9252AA49-2352-4F9C-9DDF-CA988B6AFE35}" srcId="{06B4D74D-AD40-4BCA-BFB3-8797B04EFFC0}" destId="{5EB5A35D-2CE3-4BF7-B38C-DDBA8FC12773}" srcOrd="1" destOrd="0" parTransId="{11F58154-96A3-4695-98D8-178F81BAC0A3}" sibTransId="{E94D83B4-B057-4FAC-99F0-15781E5272EA}"/>
    <dgm:cxn modelId="{3775366F-3B75-4EAC-917C-74AC73190788}" srcId="{06B4D74D-AD40-4BCA-BFB3-8797B04EFFC0}" destId="{B1F01B94-5E6F-497E-BB6A-E3A1EB4A7565}" srcOrd="2" destOrd="0" parTransId="{4CCDFA1A-9191-4FD1-ABB5-CDA00826CF96}" sibTransId="{C378F4ED-FE17-41F1-9FAE-3C13CBB94A3E}"/>
    <dgm:cxn modelId="{E19CD877-4EAC-463C-B3D0-49FBBBE31EBB}" type="presOf" srcId="{06B4D74D-AD40-4BCA-BFB3-8797B04EFFC0}" destId="{E6F5C15B-D2CF-44DB-A944-FC761A2BFB86}" srcOrd="0" destOrd="0" presId="urn:microsoft.com/office/officeart/2005/8/layout/vList2"/>
    <dgm:cxn modelId="{DE751A9A-907E-47BE-90F2-27D3EBAA1BAE}" type="presOf" srcId="{F9B7829D-45E4-48C0-9868-A2BC9F7FEF06}" destId="{5D8CC10A-7EC3-41AE-AFF8-205754011A9E}" srcOrd="0" destOrd="0" presId="urn:microsoft.com/office/officeart/2005/8/layout/vList2"/>
    <dgm:cxn modelId="{300DE39B-FCC8-4C01-914E-E843D537FA51}" type="presOf" srcId="{5EB5A35D-2CE3-4BF7-B38C-DDBA8FC12773}" destId="{1FA5DA80-B7B7-4A06-9AD7-54910F9CC022}" srcOrd="0" destOrd="0" presId="urn:microsoft.com/office/officeart/2005/8/layout/vList2"/>
    <dgm:cxn modelId="{A4E23EA5-7C41-4369-8CB8-307D982DE253}" type="presOf" srcId="{E16D9AA1-1E1C-4A84-A20B-B0B5A8D19CC6}" destId="{6D26F44A-2AAF-4C81-9566-F3F62E8001DC}" srcOrd="0" destOrd="0" presId="urn:microsoft.com/office/officeart/2005/8/layout/vList2"/>
    <dgm:cxn modelId="{B3EA57B8-D9B5-4EEE-B502-DA5ADF6D76DE}" type="presOf" srcId="{DD21FADF-D9CB-44D0-BE7F-B727865985C4}" destId="{EDFF343D-2CB6-422C-B2B7-DC6B14C22730}" srcOrd="0" destOrd="0" presId="urn:microsoft.com/office/officeart/2005/8/layout/vList2"/>
    <dgm:cxn modelId="{6FBE92C9-6E4A-4184-9933-2E59522F99DF}" srcId="{06B4D74D-AD40-4BCA-BFB3-8797B04EFFC0}" destId="{DD21FADF-D9CB-44D0-BE7F-B727865985C4}" srcOrd="3" destOrd="0" parTransId="{98C6B302-38AF-42C4-BFB0-AAC8CCF1FB3C}" sibTransId="{8F4589B6-2C0C-4A3D-A985-840964E91450}"/>
    <dgm:cxn modelId="{1A8D854D-EEB7-4492-BD75-418B3735C389}" type="presParOf" srcId="{E6F5C15B-D2CF-44DB-A944-FC761A2BFB86}" destId="{6D26F44A-2AAF-4C81-9566-F3F62E8001DC}" srcOrd="0" destOrd="0" presId="urn:microsoft.com/office/officeart/2005/8/layout/vList2"/>
    <dgm:cxn modelId="{2624FA30-828C-494F-9BCB-FC6149B335CD}" type="presParOf" srcId="{E6F5C15B-D2CF-44DB-A944-FC761A2BFB86}" destId="{12376653-ABFD-4BF3-AB76-371F4D7D28F7}" srcOrd="1" destOrd="0" presId="urn:microsoft.com/office/officeart/2005/8/layout/vList2"/>
    <dgm:cxn modelId="{87980C5D-9B95-452E-B206-86CCACC5A4F7}" type="presParOf" srcId="{E6F5C15B-D2CF-44DB-A944-FC761A2BFB86}" destId="{1FA5DA80-B7B7-4A06-9AD7-54910F9CC022}" srcOrd="2" destOrd="0" presId="urn:microsoft.com/office/officeart/2005/8/layout/vList2"/>
    <dgm:cxn modelId="{E12017CD-DCD6-4930-A1D4-A3D82CACE2DC}" type="presParOf" srcId="{E6F5C15B-D2CF-44DB-A944-FC761A2BFB86}" destId="{2ECD5FE6-842F-4A87-A216-92B8B6BA80ED}" srcOrd="3" destOrd="0" presId="urn:microsoft.com/office/officeart/2005/8/layout/vList2"/>
    <dgm:cxn modelId="{CAFE6454-432F-420E-A7CA-FFB4EC48FA85}" type="presParOf" srcId="{E6F5C15B-D2CF-44DB-A944-FC761A2BFB86}" destId="{05D07089-3E90-4A6D-AC70-C1EF6F779D34}" srcOrd="4" destOrd="0" presId="urn:microsoft.com/office/officeart/2005/8/layout/vList2"/>
    <dgm:cxn modelId="{4170BE9B-4CAF-444C-84ED-F4C8EA7EAF77}" type="presParOf" srcId="{E6F5C15B-D2CF-44DB-A944-FC761A2BFB86}" destId="{943DF885-AA47-437C-ABA3-C6A3091AF2FE}" srcOrd="5" destOrd="0" presId="urn:microsoft.com/office/officeart/2005/8/layout/vList2"/>
    <dgm:cxn modelId="{CFE5C665-7D31-45F2-B14A-2B0DDABFB00E}" type="presParOf" srcId="{E6F5C15B-D2CF-44DB-A944-FC761A2BFB86}" destId="{EDFF343D-2CB6-422C-B2B7-DC6B14C22730}" srcOrd="6" destOrd="0" presId="urn:microsoft.com/office/officeart/2005/8/layout/vList2"/>
    <dgm:cxn modelId="{483DC2DA-8D98-490C-B6D4-0F5EE1DA1889}" type="presParOf" srcId="{E6F5C15B-D2CF-44DB-A944-FC761A2BFB86}" destId="{CE3049AC-2362-4A7E-8BE0-CD59A8F884E0}" srcOrd="7" destOrd="0" presId="urn:microsoft.com/office/officeart/2005/8/layout/vList2"/>
    <dgm:cxn modelId="{32BC0355-91E1-4B48-8D21-1453FD10719A}" type="presParOf" srcId="{E6F5C15B-D2CF-44DB-A944-FC761A2BFB86}" destId="{5D8CC10A-7EC3-41AE-AFF8-205754011A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7ABAEB-A51C-43C5-9B92-F53EB4E547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B88D07B-DCCC-4FEB-8671-A3C68BCBB83E}">
      <dgm:prSet/>
      <dgm:spPr/>
      <dgm:t>
        <a:bodyPr/>
        <a:lstStyle/>
        <a:p>
          <a:r>
            <a:rPr lang="en-US"/>
            <a:t>S- specific</a:t>
          </a:r>
        </a:p>
      </dgm:t>
    </dgm:pt>
    <dgm:pt modelId="{1F4168B0-7D89-4E07-BAF4-E5121AF85309}" cxnId="{D1F50241-9BA2-4C48-9614-1C3229503261}" type="parTrans">
      <dgm:prSet/>
      <dgm:spPr/>
      <dgm:t>
        <a:bodyPr/>
        <a:lstStyle/>
        <a:p>
          <a:endParaRPr lang="en-US"/>
        </a:p>
      </dgm:t>
    </dgm:pt>
    <dgm:pt modelId="{E3B2FA56-CDCD-4E25-9013-6BD36DE16697}" cxnId="{D1F50241-9BA2-4C48-9614-1C3229503261}" type="sibTrans">
      <dgm:prSet/>
      <dgm:spPr/>
      <dgm:t>
        <a:bodyPr/>
        <a:lstStyle/>
        <a:p>
          <a:endParaRPr lang="en-US"/>
        </a:p>
      </dgm:t>
    </dgm:pt>
    <dgm:pt modelId="{75299AB3-58E2-4F96-AC57-1915B8E23003}">
      <dgm:prSet/>
      <dgm:spPr/>
      <dgm:t>
        <a:bodyPr/>
        <a:lstStyle/>
        <a:p>
          <a:r>
            <a:rPr lang="en-US"/>
            <a:t>M- measurable</a:t>
          </a:r>
        </a:p>
      </dgm:t>
    </dgm:pt>
    <dgm:pt modelId="{A5A3C65B-D5BE-49A9-89B8-753FE97A27AD}" cxnId="{B6E6E66B-E82C-45DF-894B-05FBF414E047}" type="parTrans">
      <dgm:prSet/>
      <dgm:spPr/>
      <dgm:t>
        <a:bodyPr/>
        <a:lstStyle/>
        <a:p>
          <a:endParaRPr lang="en-US"/>
        </a:p>
      </dgm:t>
    </dgm:pt>
    <dgm:pt modelId="{5B5CB61E-BE16-42FF-B207-439EE4518B25}" cxnId="{B6E6E66B-E82C-45DF-894B-05FBF414E047}" type="sibTrans">
      <dgm:prSet/>
      <dgm:spPr/>
      <dgm:t>
        <a:bodyPr/>
        <a:lstStyle/>
        <a:p>
          <a:endParaRPr lang="en-US"/>
        </a:p>
      </dgm:t>
    </dgm:pt>
    <dgm:pt modelId="{03A84FBD-D664-4963-B9F0-99445438F229}">
      <dgm:prSet/>
      <dgm:spPr/>
      <dgm:t>
        <a:bodyPr/>
        <a:lstStyle/>
        <a:p>
          <a:r>
            <a:rPr lang="en-US"/>
            <a:t>A- attainable</a:t>
          </a:r>
        </a:p>
      </dgm:t>
    </dgm:pt>
    <dgm:pt modelId="{08D60D7F-14E8-4A03-AAB1-2A6BB2A77557}" cxnId="{67B0726C-2D82-4B38-B4AF-AA003E14CBAF}" type="parTrans">
      <dgm:prSet/>
      <dgm:spPr/>
      <dgm:t>
        <a:bodyPr/>
        <a:lstStyle/>
        <a:p>
          <a:endParaRPr lang="en-US"/>
        </a:p>
      </dgm:t>
    </dgm:pt>
    <dgm:pt modelId="{76A24ABE-B9E0-4182-AA30-529B87A72B30}" cxnId="{67B0726C-2D82-4B38-B4AF-AA003E14CBAF}" type="sibTrans">
      <dgm:prSet/>
      <dgm:spPr/>
      <dgm:t>
        <a:bodyPr/>
        <a:lstStyle/>
        <a:p>
          <a:endParaRPr lang="en-US"/>
        </a:p>
      </dgm:t>
    </dgm:pt>
    <dgm:pt modelId="{8A2F5FD2-E885-4C2D-9364-1E82DC6C75DC}">
      <dgm:prSet/>
      <dgm:spPr/>
      <dgm:t>
        <a:bodyPr/>
        <a:lstStyle/>
        <a:p>
          <a:r>
            <a:rPr lang="en-US"/>
            <a:t>R- Relevant</a:t>
          </a:r>
        </a:p>
      </dgm:t>
    </dgm:pt>
    <dgm:pt modelId="{0F9F8AA4-1A28-4A80-933D-33F11E1B4192}" cxnId="{133F8AB4-ED98-4538-9AC2-FF9E4E770781}" type="parTrans">
      <dgm:prSet/>
      <dgm:spPr/>
      <dgm:t>
        <a:bodyPr/>
        <a:lstStyle/>
        <a:p>
          <a:endParaRPr lang="en-US"/>
        </a:p>
      </dgm:t>
    </dgm:pt>
    <dgm:pt modelId="{FF69E65D-ADD7-456D-9D6B-43138AC52E34}" cxnId="{133F8AB4-ED98-4538-9AC2-FF9E4E770781}" type="sibTrans">
      <dgm:prSet/>
      <dgm:spPr/>
      <dgm:t>
        <a:bodyPr/>
        <a:lstStyle/>
        <a:p>
          <a:endParaRPr lang="en-US"/>
        </a:p>
      </dgm:t>
    </dgm:pt>
    <dgm:pt modelId="{2E903C35-2104-47EF-981B-5367E70609B2}">
      <dgm:prSet/>
      <dgm:spPr/>
      <dgm:t>
        <a:bodyPr/>
        <a:lstStyle/>
        <a:p>
          <a:r>
            <a:rPr lang="en-US"/>
            <a:t>T- time-bond</a:t>
          </a:r>
        </a:p>
      </dgm:t>
    </dgm:pt>
    <dgm:pt modelId="{9CFFF08B-9516-4476-B535-C9C2CDE4F864}" cxnId="{74777B6D-1313-4600-A9F7-B263140068C4}" type="parTrans">
      <dgm:prSet/>
      <dgm:spPr/>
      <dgm:t>
        <a:bodyPr/>
        <a:lstStyle/>
        <a:p>
          <a:endParaRPr lang="en-US"/>
        </a:p>
      </dgm:t>
    </dgm:pt>
    <dgm:pt modelId="{8FD3D6F0-D1E3-4AA7-87C2-89A4263F10E9}" cxnId="{74777B6D-1313-4600-A9F7-B263140068C4}" type="sibTrans">
      <dgm:prSet/>
      <dgm:spPr/>
      <dgm:t>
        <a:bodyPr/>
        <a:lstStyle/>
        <a:p>
          <a:endParaRPr lang="en-US"/>
        </a:p>
      </dgm:t>
    </dgm:pt>
    <dgm:pt modelId="{086692FD-4304-43BF-BA34-7FEFD1C8FA45}" type="pres">
      <dgm:prSet presAssocID="{007ABAEB-A51C-43C5-9B92-F53EB4E54753}" presName="root" presStyleCnt="0">
        <dgm:presLayoutVars>
          <dgm:dir/>
          <dgm:resizeHandles val="exact"/>
        </dgm:presLayoutVars>
      </dgm:prSet>
      <dgm:spPr/>
    </dgm:pt>
    <dgm:pt modelId="{7018C20A-2841-4552-BA21-4C715715B14E}" type="pres">
      <dgm:prSet presAssocID="{2B88D07B-DCCC-4FEB-8671-A3C68BCBB83E}" presName="compNode" presStyleCnt="0"/>
      <dgm:spPr/>
    </dgm:pt>
    <dgm:pt modelId="{39564663-551A-41C1-B0E9-01681356DA8C}" type="pres">
      <dgm:prSet presAssocID="{2B88D07B-DCCC-4FEB-8671-A3C68BCBB83E}" presName="bgRect" presStyleLbl="bgShp" presStyleIdx="0" presStyleCnt="5"/>
      <dgm:spPr/>
    </dgm:pt>
    <dgm:pt modelId="{26175F1C-F707-4BFA-9E0C-0CD27E988CFE}" type="pres">
      <dgm:prSet presAssocID="{2B88D07B-DCCC-4FEB-8671-A3C68BCBB8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0AE57F4C-F901-4A56-9777-42FF62219383}" type="pres">
      <dgm:prSet presAssocID="{2B88D07B-DCCC-4FEB-8671-A3C68BCBB83E}" presName="spaceRect" presStyleCnt="0"/>
      <dgm:spPr/>
    </dgm:pt>
    <dgm:pt modelId="{A40D95ED-4319-411B-BF6C-CDFFF9D9718D}" type="pres">
      <dgm:prSet presAssocID="{2B88D07B-DCCC-4FEB-8671-A3C68BCBB83E}" presName="parTx" presStyleLbl="revTx" presStyleIdx="0" presStyleCnt="5">
        <dgm:presLayoutVars>
          <dgm:chMax val="0"/>
          <dgm:chPref val="0"/>
        </dgm:presLayoutVars>
      </dgm:prSet>
      <dgm:spPr/>
    </dgm:pt>
    <dgm:pt modelId="{9B0871B0-268E-4043-9294-F50E7707ED2D}" type="pres">
      <dgm:prSet presAssocID="{E3B2FA56-CDCD-4E25-9013-6BD36DE16697}" presName="sibTrans" presStyleCnt="0"/>
      <dgm:spPr/>
    </dgm:pt>
    <dgm:pt modelId="{228A926D-4447-4B0F-BF89-10B330D4956E}" type="pres">
      <dgm:prSet presAssocID="{75299AB3-58E2-4F96-AC57-1915B8E23003}" presName="compNode" presStyleCnt="0"/>
      <dgm:spPr/>
    </dgm:pt>
    <dgm:pt modelId="{87A7FB58-132A-4392-A2BA-71DE8DB57528}" type="pres">
      <dgm:prSet presAssocID="{75299AB3-58E2-4F96-AC57-1915B8E23003}" presName="bgRect" presStyleLbl="bgShp" presStyleIdx="1" presStyleCnt="5"/>
      <dgm:spPr/>
    </dgm:pt>
    <dgm:pt modelId="{B24813F8-6BAF-49D8-B912-23A9038FCD40}" type="pres">
      <dgm:prSet presAssocID="{75299AB3-58E2-4F96-AC57-1915B8E2300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2515E245-B603-4948-A201-F6A55E00CEDE}" type="pres">
      <dgm:prSet presAssocID="{75299AB3-58E2-4F96-AC57-1915B8E23003}" presName="spaceRect" presStyleCnt="0"/>
      <dgm:spPr/>
    </dgm:pt>
    <dgm:pt modelId="{33EBAACD-858F-414A-9535-327A0C9FDA0C}" type="pres">
      <dgm:prSet presAssocID="{75299AB3-58E2-4F96-AC57-1915B8E23003}" presName="parTx" presStyleLbl="revTx" presStyleIdx="1" presStyleCnt="5">
        <dgm:presLayoutVars>
          <dgm:chMax val="0"/>
          <dgm:chPref val="0"/>
        </dgm:presLayoutVars>
      </dgm:prSet>
      <dgm:spPr/>
    </dgm:pt>
    <dgm:pt modelId="{957AE62B-CBB4-4120-BB07-43C6659B07B7}" type="pres">
      <dgm:prSet presAssocID="{5B5CB61E-BE16-42FF-B207-439EE4518B25}" presName="sibTrans" presStyleCnt="0"/>
      <dgm:spPr/>
    </dgm:pt>
    <dgm:pt modelId="{80EB7385-E8F7-4DFE-A661-16A9BCCE84BA}" type="pres">
      <dgm:prSet presAssocID="{03A84FBD-D664-4963-B9F0-99445438F229}" presName="compNode" presStyleCnt="0"/>
      <dgm:spPr/>
    </dgm:pt>
    <dgm:pt modelId="{B02EFEFB-BAB2-4ACD-9C5E-D051D62C3CAB}" type="pres">
      <dgm:prSet presAssocID="{03A84FBD-D664-4963-B9F0-99445438F229}" presName="bgRect" presStyleLbl="bgShp" presStyleIdx="2" presStyleCnt="5"/>
      <dgm:spPr/>
    </dgm:pt>
    <dgm:pt modelId="{3105072D-944F-4D3C-A4B6-2B4BC5042530}" type="pres">
      <dgm:prSet presAssocID="{03A84FBD-D664-4963-B9F0-99445438F22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4CBBFACC-1876-4026-8661-FF9CE3555286}" type="pres">
      <dgm:prSet presAssocID="{03A84FBD-D664-4963-B9F0-99445438F229}" presName="spaceRect" presStyleCnt="0"/>
      <dgm:spPr/>
    </dgm:pt>
    <dgm:pt modelId="{7ED09B4C-405F-45DE-A8DE-937C3C081F57}" type="pres">
      <dgm:prSet presAssocID="{03A84FBD-D664-4963-B9F0-99445438F229}" presName="parTx" presStyleLbl="revTx" presStyleIdx="2" presStyleCnt="5">
        <dgm:presLayoutVars>
          <dgm:chMax val="0"/>
          <dgm:chPref val="0"/>
        </dgm:presLayoutVars>
      </dgm:prSet>
      <dgm:spPr/>
    </dgm:pt>
    <dgm:pt modelId="{E1D81A2C-ECFE-41FD-AC55-A9FEEF20EF7A}" type="pres">
      <dgm:prSet presAssocID="{76A24ABE-B9E0-4182-AA30-529B87A72B30}" presName="sibTrans" presStyleCnt="0"/>
      <dgm:spPr/>
    </dgm:pt>
    <dgm:pt modelId="{DC05946B-DFDB-4219-AD63-0CE62F36B5BF}" type="pres">
      <dgm:prSet presAssocID="{8A2F5FD2-E885-4C2D-9364-1E82DC6C75DC}" presName="compNode" presStyleCnt="0"/>
      <dgm:spPr/>
    </dgm:pt>
    <dgm:pt modelId="{3F30DE60-A167-47CA-8BDD-ED6976969AA2}" type="pres">
      <dgm:prSet presAssocID="{8A2F5FD2-E885-4C2D-9364-1E82DC6C75DC}" presName="bgRect" presStyleLbl="bgShp" presStyleIdx="3" presStyleCnt="5"/>
      <dgm:spPr/>
    </dgm:pt>
    <dgm:pt modelId="{88C019D4-E6A4-41CD-9220-1DA52D33407E}" type="pres">
      <dgm:prSet presAssocID="{8A2F5FD2-E885-4C2D-9364-1E82DC6C75DC}" presName="iconRect" presStyleLbl="node1" presStyleIdx="3" presStyleCnt="5"/>
      <dgm:spPr>
        <a:blipFill>
          <a:blip/>
          <a:stretch>
            <a:fillRect/>
          </a:stretch>
        </a:blipFill>
        <a:ln>
          <a:noFill/>
        </a:ln>
      </dgm:spPr>
    </dgm:pt>
    <dgm:pt modelId="{F43DC297-78B3-4C28-8B3C-2E2AF703D50F}" type="pres">
      <dgm:prSet presAssocID="{8A2F5FD2-E885-4C2D-9364-1E82DC6C75DC}" presName="spaceRect" presStyleCnt="0"/>
      <dgm:spPr/>
    </dgm:pt>
    <dgm:pt modelId="{8EF88F3F-F129-4913-A6A1-58534680EA47}" type="pres">
      <dgm:prSet presAssocID="{8A2F5FD2-E885-4C2D-9364-1E82DC6C75DC}" presName="parTx" presStyleLbl="revTx" presStyleIdx="3" presStyleCnt="5">
        <dgm:presLayoutVars>
          <dgm:chMax val="0"/>
          <dgm:chPref val="0"/>
        </dgm:presLayoutVars>
      </dgm:prSet>
      <dgm:spPr/>
    </dgm:pt>
    <dgm:pt modelId="{83456760-A670-4DE1-9054-268D9B758FAC}" type="pres">
      <dgm:prSet presAssocID="{FF69E65D-ADD7-456D-9D6B-43138AC52E34}" presName="sibTrans" presStyleCnt="0"/>
      <dgm:spPr/>
    </dgm:pt>
    <dgm:pt modelId="{5F5575C4-336B-463A-AB99-8DAA7FD5B0BD}" type="pres">
      <dgm:prSet presAssocID="{2E903C35-2104-47EF-981B-5367E70609B2}" presName="compNode" presStyleCnt="0"/>
      <dgm:spPr/>
    </dgm:pt>
    <dgm:pt modelId="{EB47A863-86D6-4524-86CE-5B5903464658}" type="pres">
      <dgm:prSet presAssocID="{2E903C35-2104-47EF-981B-5367E70609B2}" presName="bgRect" presStyleLbl="bgShp" presStyleIdx="4" presStyleCnt="5"/>
      <dgm:spPr/>
    </dgm:pt>
    <dgm:pt modelId="{DA05AA08-4071-46D0-A870-B0ADD035F504}" type="pres">
      <dgm:prSet presAssocID="{2E903C35-2104-47EF-981B-5367E70609B2}" presName="iconRect" presStyleLbl="node1" presStyleIdx="4" presStyleCnt="5"/>
      <dgm:spPr>
        <a:blipFill>
          <a:blip/>
          <a:stretch>
            <a:fillRect/>
          </a:stretch>
        </a:blipFill>
        <a:ln>
          <a:noFill/>
        </a:ln>
      </dgm:spPr>
    </dgm:pt>
    <dgm:pt modelId="{D7440A81-F1CF-48A7-B909-380A6D404B6B}" type="pres">
      <dgm:prSet presAssocID="{2E903C35-2104-47EF-981B-5367E70609B2}" presName="spaceRect" presStyleCnt="0"/>
      <dgm:spPr/>
    </dgm:pt>
    <dgm:pt modelId="{EFA78D68-456C-4CB5-AC7D-731B048AE55C}" type="pres">
      <dgm:prSet presAssocID="{2E903C35-2104-47EF-981B-5367E70609B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89A1035-E8E9-4D0E-A292-EE22CD18AB01}" type="presOf" srcId="{8A2F5FD2-E885-4C2D-9364-1E82DC6C75DC}" destId="{8EF88F3F-F129-4913-A6A1-58534680EA47}" srcOrd="0" destOrd="0" presId="urn:microsoft.com/office/officeart/2018/2/layout/IconVerticalSolidList"/>
    <dgm:cxn modelId="{82E4023B-3D3F-48C7-9E6C-7429A811AA2A}" type="presOf" srcId="{2E903C35-2104-47EF-981B-5367E70609B2}" destId="{EFA78D68-456C-4CB5-AC7D-731B048AE55C}" srcOrd="0" destOrd="0" presId="urn:microsoft.com/office/officeart/2018/2/layout/IconVerticalSolidList"/>
    <dgm:cxn modelId="{D1F50241-9BA2-4C48-9614-1C3229503261}" srcId="{007ABAEB-A51C-43C5-9B92-F53EB4E54753}" destId="{2B88D07B-DCCC-4FEB-8671-A3C68BCBB83E}" srcOrd="0" destOrd="0" parTransId="{1F4168B0-7D89-4E07-BAF4-E5121AF85309}" sibTransId="{E3B2FA56-CDCD-4E25-9013-6BD36DE16697}"/>
    <dgm:cxn modelId="{B6E6E66B-E82C-45DF-894B-05FBF414E047}" srcId="{007ABAEB-A51C-43C5-9B92-F53EB4E54753}" destId="{75299AB3-58E2-4F96-AC57-1915B8E23003}" srcOrd="1" destOrd="0" parTransId="{A5A3C65B-D5BE-49A9-89B8-753FE97A27AD}" sibTransId="{5B5CB61E-BE16-42FF-B207-439EE4518B25}"/>
    <dgm:cxn modelId="{67B0726C-2D82-4B38-B4AF-AA003E14CBAF}" srcId="{007ABAEB-A51C-43C5-9B92-F53EB4E54753}" destId="{03A84FBD-D664-4963-B9F0-99445438F229}" srcOrd="2" destOrd="0" parTransId="{08D60D7F-14E8-4A03-AAB1-2A6BB2A77557}" sibTransId="{76A24ABE-B9E0-4182-AA30-529B87A72B30}"/>
    <dgm:cxn modelId="{74777B6D-1313-4600-A9F7-B263140068C4}" srcId="{007ABAEB-A51C-43C5-9B92-F53EB4E54753}" destId="{2E903C35-2104-47EF-981B-5367E70609B2}" srcOrd="4" destOrd="0" parTransId="{9CFFF08B-9516-4476-B535-C9C2CDE4F864}" sibTransId="{8FD3D6F0-D1E3-4AA7-87C2-89A4263F10E9}"/>
    <dgm:cxn modelId="{C76DC474-9665-488E-997C-75716CF4270F}" type="presOf" srcId="{75299AB3-58E2-4F96-AC57-1915B8E23003}" destId="{33EBAACD-858F-414A-9535-327A0C9FDA0C}" srcOrd="0" destOrd="0" presId="urn:microsoft.com/office/officeart/2018/2/layout/IconVerticalSolidList"/>
    <dgm:cxn modelId="{133F8AB4-ED98-4538-9AC2-FF9E4E770781}" srcId="{007ABAEB-A51C-43C5-9B92-F53EB4E54753}" destId="{8A2F5FD2-E885-4C2D-9364-1E82DC6C75DC}" srcOrd="3" destOrd="0" parTransId="{0F9F8AA4-1A28-4A80-933D-33F11E1B4192}" sibTransId="{FF69E65D-ADD7-456D-9D6B-43138AC52E34}"/>
    <dgm:cxn modelId="{CD3DB1BA-E798-4665-BDA9-8650E3EA96EC}" type="presOf" srcId="{03A84FBD-D664-4963-B9F0-99445438F229}" destId="{7ED09B4C-405F-45DE-A8DE-937C3C081F57}" srcOrd="0" destOrd="0" presId="urn:microsoft.com/office/officeart/2018/2/layout/IconVerticalSolidList"/>
    <dgm:cxn modelId="{B9D779D9-999C-424D-95E7-8F39B4036EE9}" type="presOf" srcId="{2B88D07B-DCCC-4FEB-8671-A3C68BCBB83E}" destId="{A40D95ED-4319-411B-BF6C-CDFFF9D9718D}" srcOrd="0" destOrd="0" presId="urn:microsoft.com/office/officeart/2018/2/layout/IconVerticalSolidList"/>
    <dgm:cxn modelId="{480CEAE1-337C-4F77-AD03-299B3ABEF679}" type="presOf" srcId="{007ABAEB-A51C-43C5-9B92-F53EB4E54753}" destId="{086692FD-4304-43BF-BA34-7FEFD1C8FA45}" srcOrd="0" destOrd="0" presId="urn:microsoft.com/office/officeart/2018/2/layout/IconVerticalSolidList"/>
    <dgm:cxn modelId="{08C88401-A1CA-4312-A2C8-1624D121D7C4}" type="presParOf" srcId="{086692FD-4304-43BF-BA34-7FEFD1C8FA45}" destId="{7018C20A-2841-4552-BA21-4C715715B14E}" srcOrd="0" destOrd="0" presId="urn:microsoft.com/office/officeart/2018/2/layout/IconVerticalSolidList"/>
    <dgm:cxn modelId="{CCCCF40C-7A71-41A6-BBAF-FF7D550A6BE2}" type="presParOf" srcId="{7018C20A-2841-4552-BA21-4C715715B14E}" destId="{39564663-551A-41C1-B0E9-01681356DA8C}" srcOrd="0" destOrd="0" presId="urn:microsoft.com/office/officeart/2018/2/layout/IconVerticalSolidList"/>
    <dgm:cxn modelId="{C5CFD5C0-4674-42C6-A243-169F1C7DA9FA}" type="presParOf" srcId="{7018C20A-2841-4552-BA21-4C715715B14E}" destId="{26175F1C-F707-4BFA-9E0C-0CD27E988CFE}" srcOrd="1" destOrd="0" presId="urn:microsoft.com/office/officeart/2018/2/layout/IconVerticalSolidList"/>
    <dgm:cxn modelId="{42EC1093-8FEC-4859-8D50-41D0DBFA36FE}" type="presParOf" srcId="{7018C20A-2841-4552-BA21-4C715715B14E}" destId="{0AE57F4C-F901-4A56-9777-42FF62219383}" srcOrd="2" destOrd="0" presId="urn:microsoft.com/office/officeart/2018/2/layout/IconVerticalSolidList"/>
    <dgm:cxn modelId="{708316B7-0E8B-4C5C-B859-4CFDD2B406B5}" type="presParOf" srcId="{7018C20A-2841-4552-BA21-4C715715B14E}" destId="{A40D95ED-4319-411B-BF6C-CDFFF9D9718D}" srcOrd="3" destOrd="0" presId="urn:microsoft.com/office/officeart/2018/2/layout/IconVerticalSolidList"/>
    <dgm:cxn modelId="{B8569A86-6077-495F-A687-7630AFC5C47B}" type="presParOf" srcId="{086692FD-4304-43BF-BA34-7FEFD1C8FA45}" destId="{9B0871B0-268E-4043-9294-F50E7707ED2D}" srcOrd="1" destOrd="0" presId="urn:microsoft.com/office/officeart/2018/2/layout/IconVerticalSolidList"/>
    <dgm:cxn modelId="{111800FB-694A-4E3D-97B5-05F950E91DEA}" type="presParOf" srcId="{086692FD-4304-43BF-BA34-7FEFD1C8FA45}" destId="{228A926D-4447-4B0F-BF89-10B330D4956E}" srcOrd="2" destOrd="0" presId="urn:microsoft.com/office/officeart/2018/2/layout/IconVerticalSolidList"/>
    <dgm:cxn modelId="{4269611E-AD8A-4F0D-87DA-FEADDCCAB4ED}" type="presParOf" srcId="{228A926D-4447-4B0F-BF89-10B330D4956E}" destId="{87A7FB58-132A-4392-A2BA-71DE8DB57528}" srcOrd="0" destOrd="0" presId="urn:microsoft.com/office/officeart/2018/2/layout/IconVerticalSolidList"/>
    <dgm:cxn modelId="{9E7069C2-A8C6-4EFA-B09F-91008BCF5188}" type="presParOf" srcId="{228A926D-4447-4B0F-BF89-10B330D4956E}" destId="{B24813F8-6BAF-49D8-B912-23A9038FCD40}" srcOrd="1" destOrd="0" presId="urn:microsoft.com/office/officeart/2018/2/layout/IconVerticalSolidList"/>
    <dgm:cxn modelId="{3349BAFC-44B7-4AA0-9DE8-25F6013BB6BB}" type="presParOf" srcId="{228A926D-4447-4B0F-BF89-10B330D4956E}" destId="{2515E245-B603-4948-A201-F6A55E00CEDE}" srcOrd="2" destOrd="0" presId="urn:microsoft.com/office/officeart/2018/2/layout/IconVerticalSolidList"/>
    <dgm:cxn modelId="{E3D6B2F9-F19B-4CAC-BA80-F9D7D7E28292}" type="presParOf" srcId="{228A926D-4447-4B0F-BF89-10B330D4956E}" destId="{33EBAACD-858F-414A-9535-327A0C9FDA0C}" srcOrd="3" destOrd="0" presId="urn:microsoft.com/office/officeart/2018/2/layout/IconVerticalSolidList"/>
    <dgm:cxn modelId="{F41D642D-799D-470D-92F0-0FFFF4C01786}" type="presParOf" srcId="{086692FD-4304-43BF-BA34-7FEFD1C8FA45}" destId="{957AE62B-CBB4-4120-BB07-43C6659B07B7}" srcOrd="3" destOrd="0" presId="urn:microsoft.com/office/officeart/2018/2/layout/IconVerticalSolidList"/>
    <dgm:cxn modelId="{DE4F6BEF-0729-4933-9A79-4496125549F6}" type="presParOf" srcId="{086692FD-4304-43BF-BA34-7FEFD1C8FA45}" destId="{80EB7385-E8F7-4DFE-A661-16A9BCCE84BA}" srcOrd="4" destOrd="0" presId="urn:microsoft.com/office/officeart/2018/2/layout/IconVerticalSolidList"/>
    <dgm:cxn modelId="{25C44BA5-99AD-4CEB-B0BA-5B086911306F}" type="presParOf" srcId="{80EB7385-E8F7-4DFE-A661-16A9BCCE84BA}" destId="{B02EFEFB-BAB2-4ACD-9C5E-D051D62C3CAB}" srcOrd="0" destOrd="0" presId="urn:microsoft.com/office/officeart/2018/2/layout/IconVerticalSolidList"/>
    <dgm:cxn modelId="{720251AC-70C3-48D4-96F7-8DF35B846861}" type="presParOf" srcId="{80EB7385-E8F7-4DFE-A661-16A9BCCE84BA}" destId="{3105072D-944F-4D3C-A4B6-2B4BC5042530}" srcOrd="1" destOrd="0" presId="urn:microsoft.com/office/officeart/2018/2/layout/IconVerticalSolidList"/>
    <dgm:cxn modelId="{43286AC0-CADC-4F8B-90B1-A3987EC79B4C}" type="presParOf" srcId="{80EB7385-E8F7-4DFE-A661-16A9BCCE84BA}" destId="{4CBBFACC-1876-4026-8661-FF9CE3555286}" srcOrd="2" destOrd="0" presId="urn:microsoft.com/office/officeart/2018/2/layout/IconVerticalSolidList"/>
    <dgm:cxn modelId="{DDD0C33A-134A-4C82-A4C5-9E42AACC8EC4}" type="presParOf" srcId="{80EB7385-E8F7-4DFE-A661-16A9BCCE84BA}" destId="{7ED09B4C-405F-45DE-A8DE-937C3C081F57}" srcOrd="3" destOrd="0" presId="urn:microsoft.com/office/officeart/2018/2/layout/IconVerticalSolidList"/>
    <dgm:cxn modelId="{A70CDA35-5A01-473A-9349-E61047993BD2}" type="presParOf" srcId="{086692FD-4304-43BF-BA34-7FEFD1C8FA45}" destId="{E1D81A2C-ECFE-41FD-AC55-A9FEEF20EF7A}" srcOrd="5" destOrd="0" presId="urn:microsoft.com/office/officeart/2018/2/layout/IconVerticalSolidList"/>
    <dgm:cxn modelId="{EE95C67A-7869-43BD-BB75-C7C4568A978C}" type="presParOf" srcId="{086692FD-4304-43BF-BA34-7FEFD1C8FA45}" destId="{DC05946B-DFDB-4219-AD63-0CE62F36B5BF}" srcOrd="6" destOrd="0" presId="urn:microsoft.com/office/officeart/2018/2/layout/IconVerticalSolidList"/>
    <dgm:cxn modelId="{3865F186-01A6-4B1D-9B64-39C76DCC5AA5}" type="presParOf" srcId="{DC05946B-DFDB-4219-AD63-0CE62F36B5BF}" destId="{3F30DE60-A167-47CA-8BDD-ED6976969AA2}" srcOrd="0" destOrd="0" presId="urn:microsoft.com/office/officeart/2018/2/layout/IconVerticalSolidList"/>
    <dgm:cxn modelId="{9B670EDD-946D-4E5F-B5D9-0B2B61739FA3}" type="presParOf" srcId="{DC05946B-DFDB-4219-AD63-0CE62F36B5BF}" destId="{88C019D4-E6A4-41CD-9220-1DA52D33407E}" srcOrd="1" destOrd="0" presId="urn:microsoft.com/office/officeart/2018/2/layout/IconVerticalSolidList"/>
    <dgm:cxn modelId="{0E5F65A6-23B1-4D01-BE95-C3F15FB1201C}" type="presParOf" srcId="{DC05946B-DFDB-4219-AD63-0CE62F36B5BF}" destId="{F43DC297-78B3-4C28-8B3C-2E2AF703D50F}" srcOrd="2" destOrd="0" presId="urn:microsoft.com/office/officeart/2018/2/layout/IconVerticalSolidList"/>
    <dgm:cxn modelId="{A73C0F9B-F965-4A14-B87B-993DBA1E447C}" type="presParOf" srcId="{DC05946B-DFDB-4219-AD63-0CE62F36B5BF}" destId="{8EF88F3F-F129-4913-A6A1-58534680EA47}" srcOrd="3" destOrd="0" presId="urn:microsoft.com/office/officeart/2018/2/layout/IconVerticalSolidList"/>
    <dgm:cxn modelId="{CAB10B42-7ED9-43D5-99E3-370F6B2942BF}" type="presParOf" srcId="{086692FD-4304-43BF-BA34-7FEFD1C8FA45}" destId="{83456760-A670-4DE1-9054-268D9B758FAC}" srcOrd="7" destOrd="0" presId="urn:microsoft.com/office/officeart/2018/2/layout/IconVerticalSolidList"/>
    <dgm:cxn modelId="{1C50FC28-EADD-4B10-BC04-219DD4D9C047}" type="presParOf" srcId="{086692FD-4304-43BF-BA34-7FEFD1C8FA45}" destId="{5F5575C4-336B-463A-AB99-8DAA7FD5B0BD}" srcOrd="8" destOrd="0" presId="urn:microsoft.com/office/officeart/2018/2/layout/IconVerticalSolidList"/>
    <dgm:cxn modelId="{E4A4E7F8-8671-4787-B3D6-DC9CF67C7F5A}" type="presParOf" srcId="{5F5575C4-336B-463A-AB99-8DAA7FD5B0BD}" destId="{EB47A863-86D6-4524-86CE-5B5903464658}" srcOrd="0" destOrd="0" presId="urn:microsoft.com/office/officeart/2018/2/layout/IconVerticalSolidList"/>
    <dgm:cxn modelId="{151890F1-5B5B-4F16-BDD5-C3A56ADDB389}" type="presParOf" srcId="{5F5575C4-336B-463A-AB99-8DAA7FD5B0BD}" destId="{DA05AA08-4071-46D0-A870-B0ADD035F504}" srcOrd="1" destOrd="0" presId="urn:microsoft.com/office/officeart/2018/2/layout/IconVerticalSolidList"/>
    <dgm:cxn modelId="{2E6CD17F-74A8-4BA1-8F09-76C577BBDEA3}" type="presParOf" srcId="{5F5575C4-336B-463A-AB99-8DAA7FD5B0BD}" destId="{D7440A81-F1CF-48A7-B909-380A6D404B6B}" srcOrd="2" destOrd="0" presId="urn:microsoft.com/office/officeart/2018/2/layout/IconVerticalSolidList"/>
    <dgm:cxn modelId="{0D71CF9F-05E3-4603-BDC3-439D3439A089}" type="presParOf" srcId="{5F5575C4-336B-463A-AB99-8DAA7FD5B0BD}" destId="{EFA78D68-456C-4CB5-AC7D-731B048AE5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3948876"/>
        <a:chOff x="0" y="0"/>
        <a:chExt cx="10515600" cy="3948876"/>
      </a:xfrm>
    </dsp:grpSpPr>
    <dsp:sp modelId="{A8790AA4-31DF-4F1F-920E-E440262B418D}">
      <dsp:nvSpPr>
        <dsp:cNvPr id="3" name="Rectangles 2"/>
        <dsp:cNvSpPr/>
      </dsp:nvSpPr>
      <dsp:spPr bwMode="white">
        <a:xfrm>
          <a:off x="321" y="384743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Getting to know the patient</a:t>
          </a:r>
        </a:p>
      </dsp:txBody>
      <dsp:txXfrm>
        <a:off x="321" y="384743"/>
        <a:ext cx="2445981" cy="1467589"/>
      </dsp:txXfrm>
    </dsp:sp>
    <dsp:sp modelId="{7522C035-5CB0-4F57-B85B-352355F1F7E5}">
      <dsp:nvSpPr>
        <dsp:cNvPr id="4" name="Rectangles 3"/>
        <dsp:cNvSpPr/>
      </dsp:nvSpPr>
      <dsp:spPr bwMode="white">
        <a:xfrm>
          <a:off x="2690900" y="384743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925714"/>
            <a:satOff val="-2632"/>
            <a:lumOff val="-425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Patient expectations</a:t>
          </a:r>
        </a:p>
      </dsp:txBody>
      <dsp:txXfrm>
        <a:off x="2690900" y="384743"/>
        <a:ext cx="2445981" cy="1467589"/>
      </dsp:txXfrm>
    </dsp:sp>
    <dsp:sp modelId="{EAC071D7-2CDD-4903-81D9-59814358A1CB}">
      <dsp:nvSpPr>
        <dsp:cNvPr id="5" name="Rectangles 4"/>
        <dsp:cNvSpPr/>
      </dsp:nvSpPr>
      <dsp:spPr bwMode="white">
        <a:xfrm>
          <a:off x="5381479" y="384743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1851428"/>
            <a:satOff val="-5265"/>
            <a:lumOff val="-85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Beliefs</a:t>
          </a:r>
        </a:p>
      </dsp:txBody>
      <dsp:txXfrm>
        <a:off x="5381479" y="384743"/>
        <a:ext cx="2445981" cy="1467589"/>
      </dsp:txXfrm>
    </dsp:sp>
    <dsp:sp modelId="{A86F971F-D601-4A89-BB98-9102BBDF9FDB}">
      <dsp:nvSpPr>
        <dsp:cNvPr id="6" name="Rectangles 5"/>
        <dsp:cNvSpPr/>
      </dsp:nvSpPr>
      <dsp:spPr bwMode="white">
        <a:xfrm>
          <a:off x="8072058" y="384743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2777142"/>
            <a:satOff val="-7898"/>
            <a:lumOff val="-127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Identifying their perspective</a:t>
          </a:r>
        </a:p>
      </dsp:txBody>
      <dsp:txXfrm>
        <a:off x="8072058" y="384743"/>
        <a:ext cx="2445981" cy="1467589"/>
      </dsp:txXfrm>
    </dsp:sp>
    <dsp:sp modelId="{DB44BEAB-6A6B-491A-B6F9-E4AA481A2F61}">
      <dsp:nvSpPr>
        <dsp:cNvPr id="7" name="Rectangles 6"/>
        <dsp:cNvSpPr/>
      </dsp:nvSpPr>
      <dsp:spPr bwMode="white">
        <a:xfrm>
          <a:off x="321" y="2096545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3702857"/>
            <a:satOff val="-10531"/>
            <a:lumOff val="-1703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Social context</a:t>
          </a:r>
        </a:p>
      </dsp:txBody>
      <dsp:txXfrm>
        <a:off x="321" y="2096545"/>
        <a:ext cx="2445981" cy="1467589"/>
      </dsp:txXfrm>
    </dsp:sp>
    <dsp:sp modelId="{E365D4C6-FD04-4DB2-84EC-20419741F11B}">
      <dsp:nvSpPr>
        <dsp:cNvPr id="8" name="Rectangles 7"/>
        <dsp:cNvSpPr/>
      </dsp:nvSpPr>
      <dsp:spPr bwMode="white">
        <a:xfrm>
          <a:off x="2690900" y="2096545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4628571"/>
            <a:satOff val="-13164"/>
            <a:lumOff val="-212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Age and gender</a:t>
          </a:r>
        </a:p>
      </dsp:txBody>
      <dsp:txXfrm>
        <a:off x="2690900" y="2096545"/>
        <a:ext cx="2445981" cy="1467589"/>
      </dsp:txXfrm>
    </dsp:sp>
    <dsp:sp modelId="{8E0AD226-39E1-4D79-B42A-431506445BD2}">
      <dsp:nvSpPr>
        <dsp:cNvPr id="9" name="Rectangles 8"/>
        <dsp:cNvSpPr/>
      </dsp:nvSpPr>
      <dsp:spPr bwMode="white">
        <a:xfrm>
          <a:off x="5381479" y="2096545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5554285"/>
            <a:satOff val="-15797"/>
            <a:lumOff val="-2554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Home and work</a:t>
          </a:r>
        </a:p>
      </dsp:txBody>
      <dsp:txXfrm>
        <a:off x="5381479" y="2096545"/>
        <a:ext cx="2445981" cy="1467589"/>
      </dsp:txXfrm>
    </dsp:sp>
    <dsp:sp modelId="{4A7CF416-D8F2-4AD1-BB3E-2B2C9B4E96B5}">
      <dsp:nvSpPr>
        <dsp:cNvPr id="10" name="Rectangles 9"/>
        <dsp:cNvSpPr/>
      </dsp:nvSpPr>
      <dsp:spPr bwMode="white">
        <a:xfrm>
          <a:off x="8072058" y="2096545"/>
          <a:ext cx="2445981" cy="1467589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6480000"/>
            <a:satOff val="-18430"/>
            <a:lumOff val="-2980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2870" tIns="102870" rIns="102870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Dependent and leisure activities</a:t>
          </a:r>
        </a:p>
      </dsp:txBody>
      <dsp:txXfrm>
        <a:off x="8072058" y="2096545"/>
        <a:ext cx="2445981" cy="1467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EF5101E4-B20B-433C-A435-C892090EA1A6}">
      <dsp:nvSpPr>
        <dsp:cNvPr id="3" name="Rounded Rectangle 2"/>
        <dsp:cNvSpPr/>
      </dsp:nvSpPr>
      <dsp:spPr bwMode="white">
        <a:xfrm>
          <a:off x="3364992" y="0"/>
          <a:ext cx="3785616" cy="1403657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37160" tIns="68580" rIns="137160" bIns="6858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Patient values</a:t>
          </a:r>
        </a:p>
      </dsp:txBody>
      <dsp:txXfrm>
        <a:off x="3364992" y="0"/>
        <a:ext cx="3785616" cy="1403657"/>
      </dsp:txXfrm>
    </dsp:sp>
    <dsp:sp modelId="{6D74B6E1-FBDD-4AAC-9FFE-FD9507AD00C3}">
      <dsp:nvSpPr>
        <dsp:cNvPr id="4" name="Rounded Rectangle 3"/>
        <dsp:cNvSpPr/>
      </dsp:nvSpPr>
      <dsp:spPr bwMode="white">
        <a:xfrm>
          <a:off x="3364992" y="1473840"/>
          <a:ext cx="3785616" cy="1403657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>
            <a:hueOff val="-6060000"/>
            <a:satOff val="-391"/>
            <a:lumOff val="98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37160" tIns="68580" rIns="137160" bIns="6858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Best research evidence</a:t>
          </a:r>
        </a:p>
      </dsp:txBody>
      <dsp:txXfrm>
        <a:off x="3364992" y="1473840"/>
        <a:ext cx="3785616" cy="1403657"/>
      </dsp:txXfrm>
    </dsp:sp>
    <dsp:sp modelId="{7F8F82DB-8AAD-43A0-89A0-66DE5439DE67}">
      <dsp:nvSpPr>
        <dsp:cNvPr id="5" name="Rounded Rectangle 4"/>
        <dsp:cNvSpPr/>
      </dsp:nvSpPr>
      <dsp:spPr bwMode="white">
        <a:xfrm>
          <a:off x="3364992" y="2947681"/>
          <a:ext cx="3785616" cy="1403657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>
            <a:hueOff val="-12120000"/>
            <a:satOff val="-783"/>
            <a:lumOff val="196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137160" tIns="68580" rIns="137160" bIns="6858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Clinical expertise</a:t>
          </a:r>
        </a:p>
      </dsp:txBody>
      <dsp:txXfrm>
        <a:off x="3364992" y="2947681"/>
        <a:ext cx="3785616" cy="14036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27829" cy="4192805"/>
        <a:chOff x="0" y="0"/>
        <a:chExt cx="10927829" cy="4192805"/>
      </a:xfrm>
    </dsp:grpSpPr>
    <dsp:sp modelId="{A17987C8-1219-4715-92DD-195791D2EA77}">
      <dsp:nvSpPr>
        <dsp:cNvPr id="3" name="Rectangles 2"/>
        <dsp:cNvSpPr/>
      </dsp:nvSpPr>
      <dsp:spPr bwMode="white">
        <a:xfrm>
          <a:off x="333" y="444389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Best approaches that suit the patient’s problems?</a:t>
          </a:r>
        </a:p>
      </dsp:txBody>
      <dsp:txXfrm>
        <a:off x="333" y="444389"/>
        <a:ext cx="2541867" cy="1525120"/>
      </dsp:txXfrm>
    </dsp:sp>
    <dsp:sp modelId="{FB07567F-C986-417A-86F1-178BEC9554CA}">
      <dsp:nvSpPr>
        <dsp:cNvPr id="4" name="Rectangles 3"/>
        <dsp:cNvSpPr/>
      </dsp:nvSpPr>
      <dsp:spPr bwMode="white">
        <a:xfrm>
          <a:off x="2796388" y="444389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What means are available to solve patients’ problems</a:t>
          </a:r>
        </a:p>
      </dsp:txBody>
      <dsp:txXfrm>
        <a:off x="2796388" y="444389"/>
        <a:ext cx="2541867" cy="1525120"/>
      </dsp:txXfrm>
    </dsp:sp>
    <dsp:sp modelId="{C3353DA8-5439-46BB-BAFC-203C2F6E5133}">
      <dsp:nvSpPr>
        <dsp:cNvPr id="5" name="Rectangles 4"/>
        <dsp:cNvSpPr/>
      </dsp:nvSpPr>
      <dsp:spPr bwMode="white">
        <a:xfrm>
          <a:off x="5592442" y="444389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Means</a:t>
          </a:r>
        </a:p>
      </dsp:txBody>
      <dsp:txXfrm>
        <a:off x="5592442" y="444389"/>
        <a:ext cx="2541867" cy="1525120"/>
      </dsp:txXfrm>
    </dsp:sp>
    <dsp:sp modelId="{0F0116C4-EA77-4977-B894-2AA63874F0A0}">
      <dsp:nvSpPr>
        <dsp:cNvPr id="6" name="Rectangles 5"/>
        <dsp:cNvSpPr/>
      </dsp:nvSpPr>
      <dsp:spPr bwMode="white">
        <a:xfrm>
          <a:off x="8388496" y="444389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Manual therapy</a:t>
          </a:r>
        </a:p>
      </dsp:txBody>
      <dsp:txXfrm>
        <a:off x="8388496" y="444389"/>
        <a:ext cx="2541867" cy="1525120"/>
      </dsp:txXfrm>
    </dsp:sp>
    <dsp:sp modelId="{CEEB8E19-952D-4FED-8477-0A1B6B56D873}">
      <dsp:nvSpPr>
        <dsp:cNvPr id="7" name="Rectangles 6"/>
        <dsp:cNvSpPr/>
      </dsp:nvSpPr>
      <dsp:spPr bwMode="white">
        <a:xfrm>
          <a:off x="333" y="2223296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Soft tissue manipulation</a:t>
          </a:r>
        </a:p>
      </dsp:txBody>
      <dsp:txXfrm>
        <a:off x="333" y="2223296"/>
        <a:ext cx="2541867" cy="1525120"/>
      </dsp:txXfrm>
    </dsp:sp>
    <dsp:sp modelId="{F03C7F3F-332F-4531-B884-6BDF5BC7CF22}">
      <dsp:nvSpPr>
        <dsp:cNvPr id="8" name="Rectangles 7"/>
        <dsp:cNvSpPr/>
      </dsp:nvSpPr>
      <dsp:spPr bwMode="white">
        <a:xfrm>
          <a:off x="2796388" y="2223296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Electrotherapy</a:t>
          </a:r>
        </a:p>
      </dsp:txBody>
      <dsp:txXfrm>
        <a:off x="2796388" y="2223296"/>
        <a:ext cx="2541867" cy="1525120"/>
      </dsp:txXfrm>
    </dsp:sp>
    <dsp:sp modelId="{0A89933B-0991-4336-8995-FFFAC093BA58}">
      <dsp:nvSpPr>
        <dsp:cNvPr id="9" name="Rectangles 8"/>
        <dsp:cNvSpPr/>
      </dsp:nvSpPr>
      <dsp:spPr bwMode="white">
        <a:xfrm>
          <a:off x="5592442" y="2223296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Therapeutic exercises(must) and home program</a:t>
          </a:r>
        </a:p>
      </dsp:txBody>
      <dsp:txXfrm>
        <a:off x="5592442" y="2223296"/>
        <a:ext cx="2541867" cy="1525120"/>
      </dsp:txXfrm>
    </dsp:sp>
    <dsp:sp modelId="{F98C6572-0494-4B62-B910-3AFE4195263A}">
      <dsp:nvSpPr>
        <dsp:cNvPr id="10" name="Rectangles 9"/>
        <dsp:cNvSpPr/>
      </dsp:nvSpPr>
      <dsp:spPr bwMode="white">
        <a:xfrm>
          <a:off x="8388496" y="2223296"/>
          <a:ext cx="2541867" cy="1525120"/>
        </a:xfrm>
        <a:prstGeom prst="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Duration, frequency, time frame</a:t>
          </a:r>
        </a:p>
      </dsp:txBody>
      <dsp:txXfrm>
        <a:off x="8388496" y="2223296"/>
        <a:ext cx="2541867" cy="1525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27829" cy="4192805"/>
        <a:chOff x="0" y="0"/>
        <a:chExt cx="10927829" cy="4192805"/>
      </a:xfrm>
    </dsp:grpSpPr>
    <dsp:sp modelId="{F0CACD9C-3EFB-4D4F-8444-8BB8EFFA2133}">
      <dsp:nvSpPr>
        <dsp:cNvPr id="3" name="Oval 2"/>
        <dsp:cNvSpPr/>
      </dsp:nvSpPr>
      <dsp:spPr bwMode="white">
        <a:xfrm>
          <a:off x="1569435" y="-1774005"/>
          <a:ext cx="2665739" cy="2665739"/>
        </a:xfrm>
        <a:prstGeom prst="ellipse">
          <a:avLst/>
        </a:prstGeom>
      </dsp:spPr>
      <dsp:style>
        <a:lnRef idx="0">
          <a:schemeClr val="accent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1569435" y="-1774005"/>
        <a:ext cx="2665739" cy="2665739"/>
      </dsp:txXfrm>
    </dsp:sp>
    <dsp:sp modelId="{43EAD4EE-602B-43E4-A57E-0A94560F8C8D}">
      <dsp:nvSpPr>
        <dsp:cNvPr id="4" name="Rectangles 3"/>
        <dsp:cNvSpPr/>
      </dsp:nvSpPr>
      <dsp:spPr bwMode="white">
        <a:xfrm>
          <a:off x="2137543" y="-1205897"/>
          <a:ext cx="1529523" cy="1529523"/>
        </a:xfrm>
        <a:prstGeom prst="rect">
          <a:avLst/>
        </a:prstGeom>
        <a:blipFill>
          <a:blip/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137543" y="-1205897"/>
        <a:ext cx="1529523" cy="1529523"/>
      </dsp:txXfrm>
    </dsp:sp>
    <dsp:sp modelId="{5E7F036F-4541-427C-AD27-719AFC4B83EB}">
      <dsp:nvSpPr>
        <dsp:cNvPr id="5" name="Rectangles 4"/>
        <dsp:cNvSpPr/>
      </dsp:nvSpPr>
      <dsp:spPr bwMode="white">
        <a:xfrm>
          <a:off x="717272" y="1722046"/>
          <a:ext cx="4370064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Effectiveness of physiotherapy treatment</a:t>
          </a:r>
          <a:endParaRPr>
            <a:solidFill>
              <a:schemeClr val="tx1"/>
            </a:solidFill>
          </a:endParaRPr>
        </a:p>
      </dsp:txBody>
      <dsp:txXfrm>
        <a:off x="717272" y="1722046"/>
        <a:ext cx="4370064" cy="720000"/>
      </dsp:txXfrm>
    </dsp:sp>
    <dsp:sp modelId="{00982E32-C480-4478-9436-D08E6B572BBD}">
      <dsp:nvSpPr>
        <dsp:cNvPr id="6" name="Oval 5"/>
        <dsp:cNvSpPr/>
      </dsp:nvSpPr>
      <dsp:spPr bwMode="white">
        <a:xfrm>
          <a:off x="6704260" y="-1774005"/>
          <a:ext cx="2665739" cy="2665739"/>
        </a:xfrm>
        <a:prstGeom prst="ellipse">
          <a:avLst/>
        </a:prstGeom>
      </dsp:spPr>
      <dsp:style>
        <a:lnRef idx="0">
          <a:schemeClr val="accent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6704260" y="-1774005"/>
        <a:ext cx="2665739" cy="2665739"/>
      </dsp:txXfrm>
    </dsp:sp>
    <dsp:sp modelId="{6878E4F7-A521-45CE-A2BB-80836BB7B5DC}">
      <dsp:nvSpPr>
        <dsp:cNvPr id="7" name="Rectangles 6"/>
        <dsp:cNvSpPr/>
      </dsp:nvSpPr>
      <dsp:spPr bwMode="white">
        <a:xfrm>
          <a:off x="7272369" y="-1205897"/>
          <a:ext cx="1529523" cy="1529523"/>
        </a:xfrm>
        <a:prstGeom prst="rect">
          <a:avLst/>
        </a:prstGeom>
        <a:blipFill>
          <a:blip/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272369" y="-1205897"/>
        <a:ext cx="1529523" cy="1529523"/>
      </dsp:txXfrm>
    </dsp:sp>
    <dsp:sp modelId="{05C0AEB4-1648-47E3-8388-3EEF20C87B3D}">
      <dsp:nvSpPr>
        <dsp:cNvPr id="8" name="Rectangles 7"/>
        <dsp:cNvSpPr/>
      </dsp:nvSpPr>
      <dsp:spPr bwMode="white">
        <a:xfrm>
          <a:off x="5852098" y="1722046"/>
          <a:ext cx="4370064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Pain</a:t>
          </a:r>
          <a:endParaRPr>
            <a:solidFill>
              <a:schemeClr val="tx1"/>
            </a:solidFill>
          </a:endParaRPr>
        </a:p>
      </dsp:txBody>
      <dsp:txXfrm>
        <a:off x="5852098" y="1722046"/>
        <a:ext cx="4370064" cy="720000"/>
      </dsp:txXfrm>
    </dsp:sp>
    <dsp:sp modelId="{758D1D1D-8E7A-4D0A-B05B-4CC59C236758}">
      <dsp:nvSpPr>
        <dsp:cNvPr id="9" name="Oval 8"/>
        <dsp:cNvSpPr/>
      </dsp:nvSpPr>
      <dsp:spPr bwMode="white">
        <a:xfrm>
          <a:off x="1569435" y="-11623"/>
          <a:ext cx="2665739" cy="2665739"/>
        </a:xfrm>
        <a:prstGeom prst="ellipse">
          <a:avLst/>
        </a:prstGeom>
      </dsp:spPr>
      <dsp:style>
        <a:lnRef idx="0">
          <a:schemeClr val="accent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1569435" y="-11623"/>
        <a:ext cx="2665739" cy="2665739"/>
      </dsp:txXfrm>
    </dsp:sp>
    <dsp:sp modelId="{7E34C040-EE98-47F6-A4A5-A38B6DE968EE}">
      <dsp:nvSpPr>
        <dsp:cNvPr id="10" name="Rectangles 9"/>
        <dsp:cNvSpPr/>
      </dsp:nvSpPr>
      <dsp:spPr bwMode="white">
        <a:xfrm>
          <a:off x="2137543" y="556485"/>
          <a:ext cx="1529523" cy="1529523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137543" y="556485"/>
        <a:ext cx="1529523" cy="1529523"/>
      </dsp:txXfrm>
    </dsp:sp>
    <dsp:sp modelId="{DF53CDF1-F1FA-478E-88C4-5EF2ABBA1A39}">
      <dsp:nvSpPr>
        <dsp:cNvPr id="11" name="Rectangles 10"/>
        <dsp:cNvSpPr/>
      </dsp:nvSpPr>
      <dsp:spPr bwMode="white">
        <a:xfrm>
          <a:off x="717272" y="3484428"/>
          <a:ext cx="4370064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General movement</a:t>
          </a:r>
          <a:endParaRPr>
            <a:solidFill>
              <a:schemeClr val="tx1"/>
            </a:solidFill>
          </a:endParaRPr>
        </a:p>
      </dsp:txBody>
      <dsp:txXfrm>
        <a:off x="717272" y="3484428"/>
        <a:ext cx="4370064" cy="720000"/>
      </dsp:txXfrm>
    </dsp:sp>
    <dsp:sp modelId="{52CE4F34-930C-4C83-B86D-9C3CD3582974}">
      <dsp:nvSpPr>
        <dsp:cNvPr id="12" name="Oval 11"/>
        <dsp:cNvSpPr/>
      </dsp:nvSpPr>
      <dsp:spPr bwMode="white">
        <a:xfrm>
          <a:off x="6704260" y="-11623"/>
          <a:ext cx="2665739" cy="2665739"/>
        </a:xfrm>
        <a:prstGeom prst="ellipse">
          <a:avLst/>
        </a:prstGeom>
      </dsp:spPr>
      <dsp:style>
        <a:lnRef idx="0">
          <a:schemeClr val="accent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6704260" y="-11623"/>
        <a:ext cx="2665739" cy="2665739"/>
      </dsp:txXfrm>
    </dsp:sp>
    <dsp:sp modelId="{E8CC8A6C-69E5-42E6-B47B-D7E04F712B55}">
      <dsp:nvSpPr>
        <dsp:cNvPr id="13" name="Rectangles 12"/>
        <dsp:cNvSpPr/>
      </dsp:nvSpPr>
      <dsp:spPr bwMode="white">
        <a:xfrm>
          <a:off x="7272369" y="556485"/>
          <a:ext cx="1529523" cy="1529523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272369" y="556485"/>
        <a:ext cx="1529523" cy="1529523"/>
      </dsp:txXfrm>
    </dsp:sp>
    <dsp:sp modelId="{23895845-D455-4DB7-86F2-C08427D1260D}">
      <dsp:nvSpPr>
        <dsp:cNvPr id="14" name="Rectangles 13"/>
        <dsp:cNvSpPr/>
      </dsp:nvSpPr>
      <dsp:spPr bwMode="white">
        <a:xfrm>
          <a:off x="5852098" y="3484428"/>
          <a:ext cx="4370064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Balance</a:t>
          </a:r>
          <a:endParaRPr>
            <a:solidFill>
              <a:schemeClr val="tx1"/>
            </a:solidFill>
          </a:endParaRPr>
        </a:p>
      </dsp:txBody>
      <dsp:txXfrm>
        <a:off x="5852098" y="3484428"/>
        <a:ext cx="4370064" cy="720000"/>
      </dsp:txXfrm>
    </dsp:sp>
    <dsp:sp modelId="{B9481987-9FE5-415B-AB05-C8846B687587}">
      <dsp:nvSpPr>
        <dsp:cNvPr id="15" name="Oval 14"/>
        <dsp:cNvSpPr/>
      </dsp:nvSpPr>
      <dsp:spPr bwMode="white">
        <a:xfrm>
          <a:off x="1569435" y="1750759"/>
          <a:ext cx="2665739" cy="2665739"/>
        </a:xfrm>
        <a:prstGeom prst="ellipse">
          <a:avLst/>
        </a:prstGeom>
      </dsp:spPr>
      <dsp:style>
        <a:lnRef idx="0">
          <a:schemeClr val="accent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1569435" y="1750759"/>
        <a:ext cx="2665739" cy="2665739"/>
      </dsp:txXfrm>
    </dsp:sp>
    <dsp:sp modelId="{61830481-A016-43F2-97C1-A49D553775D3}">
      <dsp:nvSpPr>
        <dsp:cNvPr id="16" name="Rectangles 15"/>
        <dsp:cNvSpPr/>
      </dsp:nvSpPr>
      <dsp:spPr bwMode="white">
        <a:xfrm>
          <a:off x="2137543" y="2318867"/>
          <a:ext cx="1529523" cy="1529523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137543" y="2318867"/>
        <a:ext cx="1529523" cy="1529523"/>
      </dsp:txXfrm>
    </dsp:sp>
    <dsp:sp modelId="{33BCF3C3-0CB3-4720-A3D5-A3C0D534593B}">
      <dsp:nvSpPr>
        <dsp:cNvPr id="17" name="Rectangles 16"/>
        <dsp:cNvSpPr/>
      </dsp:nvSpPr>
      <dsp:spPr bwMode="white">
        <a:xfrm>
          <a:off x="717272" y="5246810"/>
          <a:ext cx="4370064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Range of motion</a:t>
          </a:r>
          <a:endParaRPr>
            <a:solidFill>
              <a:schemeClr val="tx1"/>
            </a:solidFill>
          </a:endParaRPr>
        </a:p>
      </dsp:txBody>
      <dsp:txXfrm>
        <a:off x="717272" y="5246810"/>
        <a:ext cx="4370064" cy="720000"/>
      </dsp:txXfrm>
    </dsp:sp>
    <dsp:sp modelId="{04C8755D-6B89-4BA1-A3AF-4C49861A4AF4}">
      <dsp:nvSpPr>
        <dsp:cNvPr id="18" name="Oval 17"/>
        <dsp:cNvSpPr/>
      </dsp:nvSpPr>
      <dsp:spPr bwMode="white">
        <a:xfrm>
          <a:off x="6704260" y="1750759"/>
          <a:ext cx="2665739" cy="2665739"/>
        </a:xfrm>
        <a:prstGeom prst="ellipse">
          <a:avLst/>
        </a:prstGeom>
      </dsp:spPr>
      <dsp:style>
        <a:lnRef idx="0">
          <a:schemeClr val="accent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6704260" y="1750759"/>
        <a:ext cx="2665739" cy="2665739"/>
      </dsp:txXfrm>
    </dsp:sp>
    <dsp:sp modelId="{45ADA6F4-708C-46FB-801D-71FE6CAF5233}">
      <dsp:nvSpPr>
        <dsp:cNvPr id="19" name="Rectangles 18"/>
        <dsp:cNvSpPr/>
      </dsp:nvSpPr>
      <dsp:spPr bwMode="white">
        <a:xfrm>
          <a:off x="7272369" y="2318867"/>
          <a:ext cx="1529523" cy="1529523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272369" y="2318867"/>
        <a:ext cx="1529523" cy="1529523"/>
      </dsp:txXfrm>
    </dsp:sp>
    <dsp:sp modelId="{E220849B-D74E-414B-BCB7-45A5C50129A1}">
      <dsp:nvSpPr>
        <dsp:cNvPr id="20" name="Rectangles 19"/>
        <dsp:cNvSpPr/>
      </dsp:nvSpPr>
      <dsp:spPr bwMode="white">
        <a:xfrm>
          <a:off x="5852098" y="5246810"/>
          <a:ext cx="4370064" cy="72000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strength</a:t>
          </a:r>
          <a:endParaRPr>
            <a:solidFill>
              <a:schemeClr val="tx1"/>
            </a:solidFill>
          </a:endParaRPr>
        </a:p>
      </dsp:txBody>
      <dsp:txXfrm>
        <a:off x="5852098" y="5246810"/>
        <a:ext cx="4370064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FD042-9304-4368-973E-E6D5E4AE7BD0}">
      <dsp:nvSpPr>
        <dsp:cNvPr id="0" name=""/>
        <dsp:cNvSpPr/>
      </dsp:nvSpPr>
      <dsp:spPr>
        <a:xfrm>
          <a:off x="2247805" y="495"/>
          <a:ext cx="1862821" cy="18628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After 3 sessions of treatment?</a:t>
          </a:r>
        </a:p>
      </dsp:txBody>
      <dsp:txXfrm>
        <a:off x="2713510" y="495"/>
        <a:ext cx="931411" cy="1536827"/>
      </dsp:txXfrm>
    </dsp:sp>
    <dsp:sp modelId="{218C60DA-3BAD-4583-9D7B-E6F3FE8B8638}">
      <dsp:nvSpPr>
        <dsp:cNvPr id="0" name=""/>
        <dsp:cNvSpPr/>
      </dsp:nvSpPr>
      <dsp:spPr>
        <a:xfrm rot="7200000">
          <a:off x="3324449" y="1865297"/>
          <a:ext cx="1862821" cy="18628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 certain whether your intervention has worked, worsened the patient’s condition or remained the same.</a:t>
          </a:r>
        </a:p>
      </dsp:txBody>
      <dsp:txXfrm rot="-5400000">
        <a:off x="3628606" y="2412501"/>
        <a:ext cx="1536827" cy="931411"/>
      </dsp:txXfrm>
    </dsp:sp>
    <dsp:sp modelId="{96738783-A11C-4A8D-8530-59834A0F7F3B}">
      <dsp:nvSpPr>
        <dsp:cNvPr id="0" name=""/>
        <dsp:cNvSpPr/>
      </dsp:nvSpPr>
      <dsp:spPr>
        <a:xfrm rot="14400000">
          <a:off x="1171161" y="1865297"/>
          <a:ext cx="1862821" cy="18628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Reassessment </a:t>
          </a:r>
        </a:p>
      </dsp:txBody>
      <dsp:txXfrm rot="5400000">
        <a:off x="1192998" y="2412501"/>
        <a:ext cx="1536827" cy="931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678219" cy="5678219"/>
        <a:chOff x="0" y="0"/>
        <a:chExt cx="5678219" cy="5678219"/>
      </a:xfrm>
    </dsp:grpSpPr>
    <dsp:sp modelId="{6D2AC030-017F-4B85-A874-5CBAE34E0318}">
      <dsp:nvSpPr>
        <dsp:cNvPr id="3" name="Pie 2"/>
        <dsp:cNvSpPr/>
      </dsp:nvSpPr>
      <dsp:spPr bwMode="white">
        <a:xfrm>
          <a:off x="570113" y="346371"/>
          <a:ext cx="4769704" cy="4769704"/>
        </a:xfrm>
        <a:prstGeom prst="pie">
          <a:avLst>
            <a:gd name="adj1" fmla="val 16200000"/>
            <a:gd name="adj2" fmla="val 19285715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Body chart</a:t>
          </a:r>
        </a:p>
      </dsp:txBody>
      <dsp:txXfrm>
        <a:off x="570113" y="346371"/>
        <a:ext cx="4769704" cy="4769704"/>
      </dsp:txXfrm>
    </dsp:sp>
    <dsp:sp modelId="{B85EBF39-74D9-494E-90C3-076D5D5475EE}">
      <dsp:nvSpPr>
        <dsp:cNvPr id="4" name="Pie 3"/>
        <dsp:cNvSpPr/>
      </dsp:nvSpPr>
      <dsp:spPr bwMode="white">
        <a:xfrm>
          <a:off x="631437" y="423027"/>
          <a:ext cx="4769704" cy="4769704"/>
        </a:xfrm>
        <a:prstGeom prst="pie">
          <a:avLst>
            <a:gd name="adj1" fmla="val 19285715"/>
            <a:gd name="adj2" fmla="val 771428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Type and area of current symptoms</a:t>
          </a:r>
        </a:p>
      </dsp:txBody>
      <dsp:txXfrm>
        <a:off x="631437" y="423027"/>
        <a:ext cx="4769704" cy="4769704"/>
      </dsp:txXfrm>
    </dsp:sp>
    <dsp:sp modelId="{16D4E3EB-5733-4128-8EE7-677A3824CB51}">
      <dsp:nvSpPr>
        <dsp:cNvPr id="5" name="Pie 4"/>
        <dsp:cNvSpPr/>
      </dsp:nvSpPr>
      <dsp:spPr bwMode="white">
        <a:xfrm>
          <a:off x="609292" y="519557"/>
          <a:ext cx="4769704" cy="4769704"/>
        </a:xfrm>
        <a:prstGeom prst="pie">
          <a:avLst>
            <a:gd name="adj1" fmla="val 771428"/>
            <a:gd name="adj2" fmla="val 3857142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Depth</a:t>
          </a:r>
        </a:p>
      </dsp:txBody>
      <dsp:txXfrm>
        <a:off x="609292" y="519557"/>
        <a:ext cx="4769704" cy="4769704"/>
      </dsp:txXfrm>
    </dsp:sp>
    <dsp:sp modelId="{A9B90C7C-2571-4994-80FF-9405CC1F357C}">
      <dsp:nvSpPr>
        <dsp:cNvPr id="6" name="Pie 5"/>
        <dsp:cNvSpPr/>
      </dsp:nvSpPr>
      <dsp:spPr bwMode="white">
        <a:xfrm>
          <a:off x="520712" y="562144"/>
          <a:ext cx="4769704" cy="4769704"/>
        </a:xfrm>
        <a:prstGeom prst="pie">
          <a:avLst>
            <a:gd name="adj1" fmla="val 3857226"/>
            <a:gd name="adj2" fmla="val 6942857"/>
          </a:avLst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Quality of pain</a:t>
          </a:r>
        </a:p>
      </dsp:txBody>
      <dsp:txXfrm>
        <a:off x="520712" y="562144"/>
        <a:ext cx="4769704" cy="4769704"/>
      </dsp:txXfrm>
    </dsp:sp>
    <dsp:sp modelId="{873DC576-8FC9-49E4-BB6A-C40EA97BA4AA}">
      <dsp:nvSpPr>
        <dsp:cNvPr id="7" name="Pie 6"/>
        <dsp:cNvSpPr/>
      </dsp:nvSpPr>
      <dsp:spPr bwMode="white">
        <a:xfrm>
          <a:off x="432132" y="519557"/>
          <a:ext cx="4769704" cy="4769704"/>
        </a:xfrm>
        <a:prstGeom prst="pie">
          <a:avLst>
            <a:gd name="adj1" fmla="val 6942857"/>
            <a:gd name="adj2" fmla="val 10028574"/>
          </a:avLst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Intensity</a:t>
          </a:r>
        </a:p>
      </dsp:txBody>
      <dsp:txXfrm>
        <a:off x="432132" y="519557"/>
        <a:ext cx="4769704" cy="4769704"/>
      </dsp:txXfrm>
    </dsp:sp>
    <dsp:sp modelId="{BA2CF62B-25D1-4D0F-A675-B59DDC824254}">
      <dsp:nvSpPr>
        <dsp:cNvPr id="8" name="Pie 7"/>
        <dsp:cNvSpPr/>
      </dsp:nvSpPr>
      <dsp:spPr bwMode="white">
        <a:xfrm>
          <a:off x="409987" y="423027"/>
          <a:ext cx="4769704" cy="4769704"/>
        </a:xfrm>
        <a:prstGeom prst="pie">
          <a:avLst>
            <a:gd name="adj1" fmla="val 10028574"/>
            <a:gd name="adj2" fmla="val 13114284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Abnormal sensation</a:t>
          </a:r>
        </a:p>
      </dsp:txBody>
      <dsp:txXfrm>
        <a:off x="409987" y="423027"/>
        <a:ext cx="4769704" cy="4769704"/>
      </dsp:txXfrm>
    </dsp:sp>
    <dsp:sp modelId="{E2FB9AEB-570C-4F7A-AE58-1D55D06041A7}">
      <dsp:nvSpPr>
        <dsp:cNvPr id="9" name="Pie 8"/>
        <dsp:cNvSpPr/>
      </dsp:nvSpPr>
      <dsp:spPr bwMode="white">
        <a:xfrm>
          <a:off x="471312" y="346371"/>
          <a:ext cx="4769704" cy="4769704"/>
        </a:xfrm>
        <a:prstGeom prst="pie">
          <a:avLst>
            <a:gd name="adj1" fmla="val 13114284"/>
            <a:gd name="adj2" fmla="val 16200000"/>
          </a:avLst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19050" tIns="19050" rIns="19050" bIns="190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Relationship of symptoms</a:t>
          </a:r>
        </a:p>
      </dsp:txBody>
      <dsp:txXfrm>
        <a:off x="471312" y="346371"/>
        <a:ext cx="4769704" cy="4769704"/>
      </dsp:txXfrm>
    </dsp:sp>
    <dsp:sp modelId="{75C39884-030B-4B2A-8A60-01BC817EA9DF}">
      <dsp:nvSpPr>
        <dsp:cNvPr id="10" name="Circular Arrow 9"/>
        <dsp:cNvSpPr/>
      </dsp:nvSpPr>
      <dsp:spPr bwMode="white">
        <a:xfrm>
          <a:off x="307541" y="84038"/>
          <a:ext cx="5294371" cy="5294371"/>
        </a:xfrm>
        <a:prstGeom prst="circularArrow">
          <a:avLst>
            <a:gd name="adj1" fmla="val 5000"/>
            <a:gd name="adj2" fmla="val 360000"/>
            <a:gd name="adj3" fmla="val 18925355"/>
            <a:gd name="adj4" fmla="val 16200342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07541" y="84038"/>
        <a:ext cx="5294371" cy="5294371"/>
      </dsp:txXfrm>
    </dsp:sp>
    <dsp:sp modelId="{EEE60D86-542A-4C5C-8FA9-1C566FE26D27}">
      <dsp:nvSpPr>
        <dsp:cNvPr id="11" name="Circular Arrow 10"/>
        <dsp:cNvSpPr/>
      </dsp:nvSpPr>
      <dsp:spPr bwMode="white">
        <a:xfrm>
          <a:off x="369251" y="161033"/>
          <a:ext cx="5294371" cy="5294371"/>
        </a:xfrm>
        <a:prstGeom prst="circularArrow">
          <a:avLst>
            <a:gd name="adj1" fmla="val 5000"/>
            <a:gd name="adj2" fmla="val 360000"/>
            <a:gd name="adj3" fmla="val 411272"/>
            <a:gd name="adj4" fmla="val 19285776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69251" y="161033"/>
        <a:ext cx="5294371" cy="5294371"/>
      </dsp:txXfrm>
    </dsp:sp>
    <dsp:sp modelId="{542FA115-C83A-4FD0-BD1D-E1FBF0408B96}">
      <dsp:nvSpPr>
        <dsp:cNvPr id="12" name="Circular Arrow 11"/>
        <dsp:cNvSpPr/>
      </dsp:nvSpPr>
      <dsp:spPr bwMode="white">
        <a:xfrm>
          <a:off x="347028" y="257339"/>
          <a:ext cx="5294371" cy="5294371"/>
        </a:xfrm>
        <a:prstGeom prst="circularArrow">
          <a:avLst>
            <a:gd name="adj1" fmla="val 5000"/>
            <a:gd name="adj2" fmla="val 360000"/>
            <a:gd name="adj3" fmla="val 3496628"/>
            <a:gd name="adj4" fmla="val 770764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47028" y="257339"/>
        <a:ext cx="5294371" cy="5294371"/>
      </dsp:txXfrm>
    </dsp:sp>
    <dsp:sp modelId="{33B43889-423C-4638-AD61-04AC54D4A4C7}">
      <dsp:nvSpPr>
        <dsp:cNvPr id="13" name="Circular Arrow 12"/>
        <dsp:cNvSpPr/>
      </dsp:nvSpPr>
      <dsp:spPr bwMode="white">
        <a:xfrm>
          <a:off x="258378" y="299685"/>
          <a:ext cx="5294371" cy="5294371"/>
        </a:xfrm>
        <a:prstGeom prst="circularArrow">
          <a:avLst>
            <a:gd name="adj1" fmla="val 5000"/>
            <a:gd name="adj2" fmla="val 360000"/>
            <a:gd name="adj3" fmla="val 6582573"/>
            <a:gd name="adj4" fmla="val 3857426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258378" y="299685"/>
        <a:ext cx="5294371" cy="5294371"/>
      </dsp:txXfrm>
    </dsp:sp>
    <dsp:sp modelId="{E31AB23E-1887-412A-B50B-75D2409432CF}">
      <dsp:nvSpPr>
        <dsp:cNvPr id="14" name="Circular Arrow 13"/>
        <dsp:cNvSpPr/>
      </dsp:nvSpPr>
      <dsp:spPr bwMode="white">
        <a:xfrm>
          <a:off x="169729" y="257339"/>
          <a:ext cx="5294371" cy="5294371"/>
        </a:xfrm>
        <a:prstGeom prst="circularArrow">
          <a:avLst>
            <a:gd name="adj1" fmla="val 5000"/>
            <a:gd name="adj2" fmla="val 360000"/>
            <a:gd name="adj3" fmla="val 9669235"/>
            <a:gd name="adj4" fmla="val 6943371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69729" y="257339"/>
        <a:ext cx="5294371" cy="5294371"/>
      </dsp:txXfrm>
    </dsp:sp>
    <dsp:sp modelId="{B2B2DEA0-AF8D-4DBA-A445-5456549B4D9D}">
      <dsp:nvSpPr>
        <dsp:cNvPr id="15" name="Circular Arrow 14"/>
        <dsp:cNvSpPr/>
      </dsp:nvSpPr>
      <dsp:spPr bwMode="white">
        <a:xfrm>
          <a:off x="147505" y="161033"/>
          <a:ext cx="5294371" cy="5294371"/>
        </a:xfrm>
        <a:prstGeom prst="circularArrow">
          <a:avLst>
            <a:gd name="adj1" fmla="val 5000"/>
            <a:gd name="adj2" fmla="val 360000"/>
            <a:gd name="adj3" fmla="val 12754223"/>
            <a:gd name="adj4" fmla="val 10028727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47505" y="161033"/>
        <a:ext cx="5294371" cy="5294371"/>
      </dsp:txXfrm>
    </dsp:sp>
    <dsp:sp modelId="{23171D98-3B51-434A-9C87-978B4B16C519}">
      <dsp:nvSpPr>
        <dsp:cNvPr id="16" name="Circular Arrow 15"/>
        <dsp:cNvSpPr/>
      </dsp:nvSpPr>
      <dsp:spPr bwMode="white">
        <a:xfrm>
          <a:off x="209216" y="84038"/>
          <a:ext cx="5294371" cy="5294371"/>
        </a:xfrm>
        <a:prstGeom prst="circularArrow">
          <a:avLst>
            <a:gd name="adj1" fmla="val 5000"/>
            <a:gd name="adj2" fmla="val 360000"/>
            <a:gd name="adj3" fmla="val 15839657"/>
            <a:gd name="adj4" fmla="val 13114644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09216" y="84038"/>
        <a:ext cx="5294371" cy="5294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3948876"/>
        <a:chOff x="0" y="0"/>
        <a:chExt cx="10515600" cy="3948876"/>
      </a:xfrm>
    </dsp:grpSpPr>
    <dsp:sp modelId="{50BBC42F-BE76-47E2-9F49-D7AF2971161C}">
      <dsp:nvSpPr>
        <dsp:cNvPr id="3" name="Rounded Rectangle 2"/>
        <dsp:cNvSpPr/>
      </dsp:nvSpPr>
      <dsp:spPr bwMode="white">
        <a:xfrm>
          <a:off x="3364992" y="0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Behaviour of symptoms</a:t>
          </a:r>
        </a:p>
      </dsp:txBody>
      <dsp:txXfrm>
        <a:off x="3364992" y="0"/>
        <a:ext cx="3785616" cy="540942"/>
      </dsp:txXfrm>
    </dsp:sp>
    <dsp:sp modelId="{02B841F5-776C-4FDC-97C5-229EFD9F6417}">
      <dsp:nvSpPr>
        <dsp:cNvPr id="4" name="Rounded Rectangle 3"/>
        <dsp:cNvSpPr/>
      </dsp:nvSpPr>
      <dsp:spPr bwMode="white">
        <a:xfrm>
          <a:off x="3364992" y="567989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1080000"/>
            <a:satOff val="-3071"/>
            <a:lumOff val="-496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Aggravating factors</a:t>
          </a:r>
        </a:p>
      </dsp:txBody>
      <dsp:txXfrm>
        <a:off x="3364992" y="567989"/>
        <a:ext cx="3785616" cy="540942"/>
      </dsp:txXfrm>
    </dsp:sp>
    <dsp:sp modelId="{5543EB58-FB39-48CD-B06B-FEAB0E3BBF32}">
      <dsp:nvSpPr>
        <dsp:cNvPr id="5" name="Rounded Rectangle 4"/>
        <dsp:cNvSpPr/>
      </dsp:nvSpPr>
      <dsp:spPr bwMode="white">
        <a:xfrm>
          <a:off x="3364992" y="1135978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2160000"/>
            <a:satOff val="-6143"/>
            <a:lumOff val="-993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Easing factors</a:t>
          </a:r>
        </a:p>
      </dsp:txBody>
      <dsp:txXfrm>
        <a:off x="3364992" y="1135978"/>
        <a:ext cx="3785616" cy="540942"/>
      </dsp:txXfrm>
    </dsp:sp>
    <dsp:sp modelId="{CB600886-F956-41D8-B612-28389FA68CA1}">
      <dsp:nvSpPr>
        <dsp:cNvPr id="6" name="Rounded Rectangle 5"/>
        <dsp:cNvSpPr/>
      </dsp:nvSpPr>
      <dsp:spPr bwMode="white">
        <a:xfrm>
          <a:off x="3364992" y="1703967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3240000"/>
            <a:satOff val="-9215"/>
            <a:lumOff val="-1490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Severity and irritability</a:t>
          </a:r>
        </a:p>
      </dsp:txBody>
      <dsp:txXfrm>
        <a:off x="3364992" y="1703967"/>
        <a:ext cx="3785616" cy="540942"/>
      </dsp:txXfrm>
    </dsp:sp>
    <dsp:sp modelId="{275FE2B1-5390-439F-ABD8-75C04A2274E1}">
      <dsp:nvSpPr>
        <dsp:cNvPr id="7" name="Rounded Rectangle 6"/>
        <dsp:cNvSpPr/>
      </dsp:nvSpPr>
      <dsp:spPr bwMode="white">
        <a:xfrm>
          <a:off x="3364992" y="2271956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4320000"/>
            <a:satOff val="-12287"/>
            <a:lumOff val="-1986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24-hour behaviour</a:t>
          </a:r>
        </a:p>
      </dsp:txBody>
      <dsp:txXfrm>
        <a:off x="3364992" y="2271956"/>
        <a:ext cx="3785616" cy="540942"/>
      </dsp:txXfrm>
    </dsp:sp>
    <dsp:sp modelId="{75A4BB9A-7714-421E-AB31-F2DB963079E4}">
      <dsp:nvSpPr>
        <dsp:cNvPr id="8" name="Rounded Rectangle 7"/>
        <dsp:cNvSpPr/>
      </dsp:nvSpPr>
      <dsp:spPr bwMode="white">
        <a:xfrm>
          <a:off x="3364992" y="2839945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5400000"/>
            <a:satOff val="-15358"/>
            <a:lumOff val="-248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Daily activities</a:t>
          </a:r>
        </a:p>
      </dsp:txBody>
      <dsp:txXfrm>
        <a:off x="3364992" y="2839945"/>
        <a:ext cx="3785616" cy="540942"/>
      </dsp:txXfrm>
    </dsp:sp>
    <dsp:sp modelId="{8F08DC7B-0998-42F1-BC5C-B510D7636102}">
      <dsp:nvSpPr>
        <dsp:cNvPr id="9" name="Rounded Rectangle 8"/>
        <dsp:cNvSpPr/>
      </dsp:nvSpPr>
      <dsp:spPr bwMode="white">
        <a:xfrm>
          <a:off x="3364992" y="3407934"/>
          <a:ext cx="3785616" cy="540942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6480000"/>
            <a:satOff val="-18430"/>
            <a:lumOff val="-2980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5250" tIns="47625" rIns="95250" bIns="47625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Stage of the condition</a:t>
          </a:r>
        </a:p>
      </dsp:txBody>
      <dsp:txXfrm>
        <a:off x="3364992" y="3407934"/>
        <a:ext cx="3785616" cy="54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3948876"/>
        <a:chOff x="0" y="0"/>
        <a:chExt cx="10515600" cy="3948876"/>
      </a:xfrm>
    </dsp:grpSpPr>
    <dsp:sp modelId="{B190E71D-D6BA-4E95-8E8E-5666514365FB}">
      <dsp:nvSpPr>
        <dsp:cNvPr id="3" name="Rectangles 2"/>
        <dsp:cNvSpPr/>
      </dsp:nvSpPr>
      <dsp:spPr bwMode="white">
        <a:xfrm>
          <a:off x="1013179" y="-318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General health</a:t>
          </a:r>
        </a:p>
      </dsp:txBody>
      <dsp:txXfrm>
        <a:off x="1013179" y="-318"/>
        <a:ext cx="1975526" cy="1185316"/>
      </dsp:txXfrm>
    </dsp:sp>
    <dsp:sp modelId="{662C6571-6080-43F7-A6FE-CCA827305A38}">
      <dsp:nvSpPr>
        <dsp:cNvPr id="4" name="Rectangles 3"/>
        <dsp:cNvSpPr/>
      </dsp:nvSpPr>
      <dsp:spPr bwMode="white">
        <a:xfrm>
          <a:off x="3186258" y="-318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810000"/>
            <a:satOff val="-2303"/>
            <a:lumOff val="-372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Drugs</a:t>
          </a:r>
        </a:p>
      </dsp:txBody>
      <dsp:txXfrm>
        <a:off x="3186258" y="-318"/>
        <a:ext cx="1975526" cy="1185316"/>
      </dsp:txXfrm>
    </dsp:sp>
    <dsp:sp modelId="{FCB3E6B1-E0BD-420C-A901-52A5A2F58FFB}">
      <dsp:nvSpPr>
        <dsp:cNvPr id="5" name="Rectangles 4"/>
        <dsp:cNvSpPr/>
      </dsp:nvSpPr>
      <dsp:spPr bwMode="white">
        <a:xfrm>
          <a:off x="5359336" y="-318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1620000"/>
            <a:satOff val="-4607"/>
            <a:lumOff val="-745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Steroids</a:t>
          </a:r>
        </a:p>
      </dsp:txBody>
      <dsp:txXfrm>
        <a:off x="5359336" y="-318"/>
        <a:ext cx="1975526" cy="1185316"/>
      </dsp:txXfrm>
    </dsp:sp>
    <dsp:sp modelId="{00380C64-1E7C-48F4-BD45-6CDC06825326}">
      <dsp:nvSpPr>
        <dsp:cNvPr id="6" name="Rectangles 5"/>
        <dsp:cNvSpPr/>
      </dsp:nvSpPr>
      <dsp:spPr bwMode="white">
        <a:xfrm>
          <a:off x="7532415" y="-318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2430000"/>
            <a:satOff val="-6911"/>
            <a:lumOff val="-1117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Anticoagulants</a:t>
          </a:r>
        </a:p>
      </dsp:txBody>
      <dsp:txXfrm>
        <a:off x="7532415" y="-318"/>
        <a:ext cx="1975526" cy="1185316"/>
      </dsp:txXfrm>
    </dsp:sp>
    <dsp:sp modelId="{303838E1-FBBF-4152-8D27-0752CCF94195}">
      <dsp:nvSpPr>
        <dsp:cNvPr id="7" name="Rectangles 6"/>
        <dsp:cNvSpPr/>
      </dsp:nvSpPr>
      <dsp:spPr bwMode="white">
        <a:xfrm>
          <a:off x="1013179" y="1381780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3240000"/>
            <a:satOff val="-9215"/>
            <a:lumOff val="-1490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Recent unexplained weight loss</a:t>
          </a:r>
        </a:p>
      </dsp:txBody>
      <dsp:txXfrm>
        <a:off x="1013179" y="1381780"/>
        <a:ext cx="1975526" cy="1185316"/>
      </dsp:txXfrm>
    </dsp:sp>
    <dsp:sp modelId="{ECE01847-93F4-4349-A2EF-FEB33627B6D4}">
      <dsp:nvSpPr>
        <dsp:cNvPr id="8" name="Rectangles 7"/>
        <dsp:cNvSpPr/>
      </dsp:nvSpPr>
      <dsp:spPr bwMode="white">
        <a:xfrm>
          <a:off x="3186258" y="1381780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4050000"/>
            <a:satOff val="-11519"/>
            <a:lumOff val="-1862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Rheumatoid arthritis</a:t>
          </a:r>
        </a:p>
      </dsp:txBody>
      <dsp:txXfrm>
        <a:off x="3186258" y="1381780"/>
        <a:ext cx="1975526" cy="1185316"/>
      </dsp:txXfrm>
    </dsp:sp>
    <dsp:sp modelId="{F7B54168-3694-40AB-BE2F-295D84B64821}">
      <dsp:nvSpPr>
        <dsp:cNvPr id="9" name="Rectangles 8"/>
        <dsp:cNvSpPr/>
      </dsp:nvSpPr>
      <dsp:spPr bwMode="white">
        <a:xfrm>
          <a:off x="5359336" y="1381780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4860000"/>
            <a:satOff val="-13823"/>
            <a:lumOff val="-223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Spinal cord or cauda equinas symptoms</a:t>
          </a:r>
        </a:p>
      </dsp:txBody>
      <dsp:txXfrm>
        <a:off x="5359336" y="1381780"/>
        <a:ext cx="1975526" cy="1185316"/>
      </dsp:txXfrm>
    </dsp:sp>
    <dsp:sp modelId="{701DDE88-34BF-4259-9F9C-3AB118784723}">
      <dsp:nvSpPr>
        <dsp:cNvPr id="10" name="Rectangles 9"/>
        <dsp:cNvSpPr/>
      </dsp:nvSpPr>
      <dsp:spPr bwMode="white">
        <a:xfrm>
          <a:off x="7532415" y="1381780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5670000"/>
            <a:satOff val="-16126"/>
            <a:lumOff val="-2607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Dizziness</a:t>
          </a:r>
        </a:p>
      </dsp:txBody>
      <dsp:txXfrm>
        <a:off x="7532415" y="1381780"/>
        <a:ext cx="1975526" cy="1185316"/>
      </dsp:txXfrm>
    </dsp:sp>
    <dsp:sp modelId="{F8F1EC4D-6697-4183-B7DB-59AAA0804C23}">
      <dsp:nvSpPr>
        <dsp:cNvPr id="11" name="Rectangles 10"/>
        <dsp:cNvSpPr/>
      </dsp:nvSpPr>
      <dsp:spPr bwMode="white">
        <a:xfrm>
          <a:off x="4270679" y="2763878"/>
          <a:ext cx="1975526" cy="1185316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6480000"/>
            <a:satOff val="-18430"/>
            <a:lumOff val="-2980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Recent radiographs</a:t>
          </a:r>
        </a:p>
      </dsp:txBody>
      <dsp:txXfrm>
        <a:off x="4270679" y="2763878"/>
        <a:ext cx="1975526" cy="1185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3948876"/>
        <a:chOff x="0" y="0"/>
        <a:chExt cx="10515600" cy="3948876"/>
      </a:xfrm>
    </dsp:grpSpPr>
    <dsp:sp modelId="{734EF59A-D421-4D87-819E-5DF0135901B6}">
      <dsp:nvSpPr>
        <dsp:cNvPr id="3" name="Round Diagonal Corner Rectangle 2"/>
        <dsp:cNvSpPr/>
      </dsp:nvSpPr>
      <dsp:spPr bwMode="white">
        <a:xfrm>
          <a:off x="2132306" y="-992505"/>
          <a:ext cx="2136355" cy="2136355"/>
        </a:xfrm>
        <a:prstGeom prst="round2DiagRect">
          <a:avLst>
            <a:gd name="adj1" fmla="val 29727"/>
            <a:gd name="adj2" fmla="val 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2132306" y="-992505"/>
        <a:ext cx="2136355" cy="2136355"/>
      </dsp:txXfrm>
    </dsp:sp>
    <dsp:sp modelId="{82F462FD-DF7A-4F64-BFF8-7DC91027EF34}">
      <dsp:nvSpPr>
        <dsp:cNvPr id="4" name="Rectangles 3"/>
        <dsp:cNvSpPr/>
      </dsp:nvSpPr>
      <dsp:spPr bwMode="white">
        <a:xfrm>
          <a:off x="2587595" y="-537216"/>
          <a:ext cx="1225778" cy="1225778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2587595" y="-537216"/>
        <a:ext cx="1225778" cy="1225778"/>
      </dsp:txXfrm>
    </dsp:sp>
    <dsp:sp modelId="{C21B3000-8730-433C-995C-B67F2CF8BFB3}">
      <dsp:nvSpPr>
        <dsp:cNvPr id="5" name="Rectangles 4"/>
        <dsp:cNvSpPr/>
      </dsp:nvSpPr>
      <dsp:spPr bwMode="white">
        <a:xfrm>
          <a:off x="1449373" y="1809273"/>
          <a:ext cx="3502222" cy="720000"/>
        </a:xfrm>
        <a:prstGeom prst="rect">
          <a:avLst/>
        </a:prstGeom>
      </dsp:spPr>
      <dsp:style>
        <a:lnRef idx="0">
          <a:schemeClr val="accent2">
            <a:alpha val="0"/>
          </a:schemeClr>
        </a:lnRef>
        <a:fillRef idx="0">
          <a:schemeClr val="accent2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accent2"/>
              </a:solidFill>
            </a:rPr>
            <a:t>Relevant medical history</a:t>
          </a:r>
          <a:endParaRPr>
            <a:solidFill>
              <a:schemeClr val="accent2"/>
            </a:solidFill>
          </a:endParaRPr>
        </a:p>
      </dsp:txBody>
      <dsp:txXfrm>
        <a:off x="1449373" y="1809273"/>
        <a:ext cx="3502222" cy="720000"/>
      </dsp:txXfrm>
    </dsp:sp>
    <dsp:sp modelId="{413BA03C-9A96-4D08-A97E-B287ED3646F3}">
      <dsp:nvSpPr>
        <dsp:cNvPr id="6" name="Round Diagonal Corner Rectangle 5"/>
        <dsp:cNvSpPr/>
      </dsp:nvSpPr>
      <dsp:spPr bwMode="white">
        <a:xfrm>
          <a:off x="6247417" y="-992505"/>
          <a:ext cx="2136355" cy="2136355"/>
        </a:xfrm>
        <a:prstGeom prst="round2DiagRect">
          <a:avLst>
            <a:gd name="adj1" fmla="val 29727"/>
            <a:gd name="adj2" fmla="val 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3"/>
        </a:fillRef>
        <a:effectRef idx="0">
          <a:scrgbClr r="0" g="0" b="0"/>
        </a:effectRef>
        <a:fontRef idx="minor"/>
      </dsp:style>
      <dsp:txXfrm>
        <a:off x="6247417" y="-992505"/>
        <a:ext cx="2136355" cy="2136355"/>
      </dsp:txXfrm>
    </dsp:sp>
    <dsp:sp modelId="{ACE7419A-78E5-434C-8CB9-E1A88DFE8E63}">
      <dsp:nvSpPr>
        <dsp:cNvPr id="7" name="Rectangles 6"/>
        <dsp:cNvSpPr/>
      </dsp:nvSpPr>
      <dsp:spPr bwMode="white">
        <a:xfrm>
          <a:off x="6702705" y="-537216"/>
          <a:ext cx="1225778" cy="1225778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6702705" y="-537216"/>
        <a:ext cx="1225778" cy="1225778"/>
      </dsp:txXfrm>
    </dsp:sp>
    <dsp:sp modelId="{56083B78-F710-4D62-81A5-BFC35E7337E5}">
      <dsp:nvSpPr>
        <dsp:cNvPr id="8" name="Rectangles 7"/>
        <dsp:cNvSpPr/>
      </dsp:nvSpPr>
      <dsp:spPr bwMode="white">
        <a:xfrm>
          <a:off x="5564483" y="1809273"/>
          <a:ext cx="3502222" cy="720000"/>
        </a:xfrm>
        <a:prstGeom prst="rect">
          <a:avLst/>
        </a:prstGeom>
      </dsp:spPr>
      <dsp:style>
        <a:lnRef idx="0">
          <a:schemeClr val="accent2">
            <a:alpha val="0"/>
          </a:schemeClr>
        </a:lnRef>
        <a:fillRef idx="0">
          <a:schemeClr val="accent2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accent3"/>
              </a:solidFill>
            </a:rPr>
            <a:t>Previous episodes</a:t>
          </a:r>
          <a:endParaRPr>
            <a:solidFill>
              <a:schemeClr val="accent3"/>
            </a:solidFill>
          </a:endParaRPr>
        </a:p>
      </dsp:txBody>
      <dsp:txXfrm>
        <a:off x="5564483" y="1809273"/>
        <a:ext cx="3502222" cy="720000"/>
      </dsp:txXfrm>
    </dsp:sp>
    <dsp:sp modelId="{08D403B9-F74C-48C6-945A-967603581C0C}">
      <dsp:nvSpPr>
        <dsp:cNvPr id="9" name="Round Diagonal Corner Rectangle 8"/>
        <dsp:cNvSpPr/>
      </dsp:nvSpPr>
      <dsp:spPr bwMode="white">
        <a:xfrm>
          <a:off x="4189732" y="1419603"/>
          <a:ext cx="2136355" cy="2136355"/>
        </a:xfrm>
        <a:prstGeom prst="round2DiagRect">
          <a:avLst>
            <a:gd name="adj1" fmla="val 29727"/>
            <a:gd name="adj2" fmla="val 0"/>
          </a:avLst>
        </a:prstGeom>
      </dsp:spPr>
      <dsp:style>
        <a:lnRef idx="0">
          <a:schemeClr val="lt1">
            <a:alpha val="0"/>
          </a:schemeClr>
        </a:lnRef>
        <a:fillRef idx="1">
          <a:schemeClr val="accent4"/>
        </a:fillRef>
        <a:effectRef idx="0">
          <a:scrgbClr r="0" g="0" b="0"/>
        </a:effectRef>
        <a:fontRef idx="minor"/>
      </dsp:style>
      <dsp:txXfrm>
        <a:off x="4189732" y="1419603"/>
        <a:ext cx="2136355" cy="2136355"/>
      </dsp:txXfrm>
    </dsp:sp>
    <dsp:sp modelId="{5D6B88B0-CEDA-4BB4-A5AD-6B4F4808D90A}">
      <dsp:nvSpPr>
        <dsp:cNvPr id="10" name="Rectangles 9"/>
        <dsp:cNvSpPr/>
      </dsp:nvSpPr>
      <dsp:spPr bwMode="white">
        <a:xfrm>
          <a:off x="4645021" y="1874892"/>
          <a:ext cx="1225778" cy="1225778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4645021" y="1874892"/>
        <a:ext cx="1225778" cy="1225778"/>
      </dsp:txXfrm>
    </dsp:sp>
    <dsp:sp modelId="{F7ADB329-FBF1-46F0-B011-993BA11DC5CA}">
      <dsp:nvSpPr>
        <dsp:cNvPr id="11" name="Rectangles 10"/>
        <dsp:cNvSpPr/>
      </dsp:nvSpPr>
      <dsp:spPr bwMode="white">
        <a:xfrm>
          <a:off x="3506799" y="4221381"/>
          <a:ext cx="3502222" cy="720000"/>
        </a:xfrm>
        <a:prstGeom prst="rect">
          <a:avLst/>
        </a:prstGeom>
      </dsp:spPr>
      <dsp:style>
        <a:lnRef idx="0">
          <a:schemeClr val="accent2">
            <a:alpha val="0"/>
          </a:schemeClr>
        </a:lnRef>
        <a:fillRef idx="0">
          <a:schemeClr val="accent2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accent4"/>
              </a:solidFill>
            </a:rPr>
            <a:t>Effects of previous treatment</a:t>
          </a:r>
          <a:endParaRPr>
            <a:solidFill>
              <a:schemeClr val="accent4"/>
            </a:solidFill>
          </a:endParaRPr>
        </a:p>
      </dsp:txBody>
      <dsp:txXfrm>
        <a:off x="3506799" y="4221381"/>
        <a:ext cx="3502222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FCF8071D-48C6-45C8-A098-773E0B43AC37}">
      <dsp:nvSpPr>
        <dsp:cNvPr id="3" name="Rounded Rectangle 2"/>
        <dsp:cNvSpPr/>
      </dsp:nvSpPr>
      <dsp:spPr bwMode="white">
        <a:xfrm>
          <a:off x="0" y="29799"/>
          <a:ext cx="10515600" cy="98869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History of each symptomatic area</a:t>
          </a:r>
        </a:p>
      </dsp:txBody>
      <dsp:txXfrm>
        <a:off x="0" y="29799"/>
        <a:ext cx="10515600" cy="988695"/>
      </dsp:txXfrm>
    </dsp:sp>
    <dsp:sp modelId="{57118E50-BFD0-40F3-8E2E-1B05D0AD4FE4}">
      <dsp:nvSpPr>
        <dsp:cNvPr id="4" name="Rounded Rectangle 3"/>
        <dsp:cNvSpPr/>
      </dsp:nvSpPr>
      <dsp:spPr bwMode="white">
        <a:xfrm>
          <a:off x="0" y="1130814"/>
          <a:ext cx="10515600" cy="98869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2160000"/>
            <a:satOff val="-6143"/>
            <a:lumOff val="-993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how and when it started</a:t>
          </a:r>
        </a:p>
      </dsp:txBody>
      <dsp:txXfrm>
        <a:off x="0" y="1130814"/>
        <a:ext cx="10515600" cy="988695"/>
      </dsp:txXfrm>
    </dsp:sp>
    <dsp:sp modelId="{16913F54-9444-459F-A0AA-37DE81430C2F}">
      <dsp:nvSpPr>
        <dsp:cNvPr id="5" name="Rounded Rectangle 4"/>
        <dsp:cNvSpPr/>
      </dsp:nvSpPr>
      <dsp:spPr bwMode="white">
        <a:xfrm>
          <a:off x="0" y="2231829"/>
          <a:ext cx="10515600" cy="98869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4320000"/>
            <a:satOff val="-12287"/>
            <a:lumOff val="-1986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How it has changed</a:t>
          </a:r>
        </a:p>
      </dsp:txBody>
      <dsp:txXfrm>
        <a:off x="0" y="2231829"/>
        <a:ext cx="10515600" cy="988695"/>
      </dsp:txXfrm>
    </dsp:sp>
    <dsp:sp modelId="{11DE2073-A3C4-472E-ACA7-1DC993898735}">
      <dsp:nvSpPr>
        <dsp:cNvPr id="6" name="Rounded Rectangle 5"/>
        <dsp:cNvSpPr/>
      </dsp:nvSpPr>
      <dsp:spPr bwMode="white">
        <a:xfrm>
          <a:off x="0" y="3332844"/>
          <a:ext cx="10515600" cy="98869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6480000"/>
            <a:satOff val="-18430"/>
            <a:lumOff val="-2980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48590" tIns="148590" rIns="148590" bIns="148590" anchor="ctr"/>
        <a:lstStyle>
          <a:lvl1pPr algn="l">
            <a:defRPr sz="39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Nicholas M. et al. 2016</a:t>
          </a:r>
        </a:p>
      </dsp:txBody>
      <dsp:txXfrm>
        <a:off x="0" y="3332844"/>
        <a:ext cx="10515600" cy="9886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F4554935-A433-4559-ACFC-6050016E7491}">
      <dsp:nvSpPr>
        <dsp:cNvPr id="3" name="Rounded Rectangle 2"/>
        <dsp:cNvSpPr/>
      </dsp:nvSpPr>
      <dsp:spPr bwMode="white">
        <a:xfrm>
          <a:off x="3364992" y="0"/>
          <a:ext cx="3785616" cy="6962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34290" rIns="68580" bIns="3429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Observation</a:t>
          </a:r>
        </a:p>
      </dsp:txBody>
      <dsp:txXfrm>
        <a:off x="3364992" y="0"/>
        <a:ext cx="3785616" cy="696214"/>
      </dsp:txXfrm>
    </dsp:sp>
    <dsp:sp modelId="{B8E0C45A-7285-4688-A811-8D0011A1415F}">
      <dsp:nvSpPr>
        <dsp:cNvPr id="4" name="Rounded Rectangle 3"/>
        <dsp:cNvSpPr/>
      </dsp:nvSpPr>
      <dsp:spPr bwMode="white">
        <a:xfrm>
          <a:off x="3364992" y="731025"/>
          <a:ext cx="3785616" cy="6962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34290" rIns="68580" bIns="3429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Informal and formal observation of posture</a:t>
          </a:r>
        </a:p>
      </dsp:txBody>
      <dsp:txXfrm>
        <a:off x="3364992" y="731025"/>
        <a:ext cx="3785616" cy="696214"/>
      </dsp:txXfrm>
    </dsp:sp>
    <dsp:sp modelId="{43E1E21B-DC23-4BD7-8439-6DF6827B594B}">
      <dsp:nvSpPr>
        <dsp:cNvPr id="5" name="Rounded Rectangle 4"/>
        <dsp:cNvSpPr/>
      </dsp:nvSpPr>
      <dsp:spPr bwMode="white">
        <a:xfrm>
          <a:off x="3364992" y="1462050"/>
          <a:ext cx="3785616" cy="6962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34290" rIns="68580" bIns="3429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Muscle bulk and tone</a:t>
          </a:r>
        </a:p>
      </dsp:txBody>
      <dsp:txXfrm>
        <a:off x="3364992" y="1462050"/>
        <a:ext cx="3785616" cy="696214"/>
      </dsp:txXfrm>
    </dsp:sp>
    <dsp:sp modelId="{3947E130-EDFB-41A7-A8D9-0BD788E12FB5}">
      <dsp:nvSpPr>
        <dsp:cNvPr id="6" name="Rounded Rectangle 5"/>
        <dsp:cNvSpPr/>
      </dsp:nvSpPr>
      <dsp:spPr bwMode="white">
        <a:xfrm>
          <a:off x="3364992" y="2193074"/>
          <a:ext cx="3785616" cy="6962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34290" rIns="68580" bIns="3429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Soft tissues</a:t>
          </a:r>
        </a:p>
      </dsp:txBody>
      <dsp:txXfrm>
        <a:off x="3364992" y="2193074"/>
        <a:ext cx="3785616" cy="696214"/>
      </dsp:txXfrm>
    </dsp:sp>
    <dsp:sp modelId="{5906CB8F-D588-4E26-8B1E-065DDC54C094}">
      <dsp:nvSpPr>
        <dsp:cNvPr id="7" name="Rounded Rectangle 6"/>
        <dsp:cNvSpPr/>
      </dsp:nvSpPr>
      <dsp:spPr bwMode="white">
        <a:xfrm>
          <a:off x="3364992" y="2924099"/>
          <a:ext cx="3785616" cy="6962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34290" rIns="68580" bIns="3429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Gait</a:t>
          </a:r>
        </a:p>
      </dsp:txBody>
      <dsp:txXfrm>
        <a:off x="3364992" y="2924099"/>
        <a:ext cx="3785616" cy="696214"/>
      </dsp:txXfrm>
    </dsp:sp>
    <dsp:sp modelId="{5E660F76-BF2E-4471-82D7-18005812D083}">
      <dsp:nvSpPr>
        <dsp:cNvPr id="8" name="Rounded Rectangle 7"/>
        <dsp:cNvSpPr/>
      </dsp:nvSpPr>
      <dsp:spPr bwMode="white">
        <a:xfrm>
          <a:off x="3364992" y="3655124"/>
          <a:ext cx="3785616" cy="69621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68580" tIns="34290" rIns="68580" bIns="3429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Function and patient response</a:t>
          </a:r>
        </a:p>
      </dsp:txBody>
      <dsp:txXfrm>
        <a:off x="3364992" y="3655124"/>
        <a:ext cx="3785616" cy="6962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364224" cy="5513832"/>
        <a:chOff x="0" y="0"/>
        <a:chExt cx="6364224" cy="5513832"/>
      </a:xfrm>
    </dsp:grpSpPr>
    <dsp:sp modelId="{6D26F44A-2AAF-4C81-9566-F3F62E8001DC}">
      <dsp:nvSpPr>
        <dsp:cNvPr id="3" name="Rounded Rectangle 2"/>
        <dsp:cNvSpPr/>
      </dsp:nvSpPr>
      <dsp:spPr bwMode="white">
        <a:xfrm>
          <a:off x="0" y="88201"/>
          <a:ext cx="6364224" cy="10121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The structures thought to be faulty</a:t>
          </a:r>
        </a:p>
      </dsp:txBody>
      <dsp:txXfrm>
        <a:off x="0" y="88201"/>
        <a:ext cx="6364224" cy="1012190"/>
      </dsp:txXfrm>
    </dsp:sp>
    <dsp:sp modelId="{1FA5DA80-B7B7-4A06-9AD7-54910F9CC022}">
      <dsp:nvSpPr>
        <dsp:cNvPr id="4" name="Rounded Rectangle 3"/>
        <dsp:cNvSpPr/>
      </dsp:nvSpPr>
      <dsp:spPr bwMode="white">
        <a:xfrm>
          <a:off x="0" y="1169511"/>
          <a:ext cx="6364224" cy="10121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1620000"/>
            <a:satOff val="-4607"/>
            <a:lumOff val="-745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Which tests are likely to reproduce patient symptoms</a:t>
          </a:r>
        </a:p>
      </dsp:txBody>
      <dsp:txXfrm>
        <a:off x="0" y="1169511"/>
        <a:ext cx="6364224" cy="1012190"/>
      </dsp:txXfrm>
    </dsp:sp>
    <dsp:sp modelId="{05D07089-3E90-4A6D-AC70-C1EF6F779D34}">
      <dsp:nvSpPr>
        <dsp:cNvPr id="5" name="Rounded Rectangle 4"/>
        <dsp:cNvSpPr/>
      </dsp:nvSpPr>
      <dsp:spPr bwMode="white">
        <a:xfrm>
          <a:off x="0" y="2250821"/>
          <a:ext cx="6364224" cy="10121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3240000"/>
            <a:satOff val="-9215"/>
            <a:lumOff val="-1490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Functional limitation</a:t>
          </a:r>
        </a:p>
      </dsp:txBody>
      <dsp:txXfrm>
        <a:off x="0" y="2250821"/>
        <a:ext cx="6364224" cy="1012190"/>
      </dsp:txXfrm>
    </dsp:sp>
    <dsp:sp modelId="{EDFF343D-2CB6-422C-B2B7-DC6B14C22730}">
      <dsp:nvSpPr>
        <dsp:cNvPr id="6" name="Rounded Rectangle 5"/>
        <dsp:cNvSpPr/>
      </dsp:nvSpPr>
      <dsp:spPr bwMode="white">
        <a:xfrm>
          <a:off x="0" y="3332131"/>
          <a:ext cx="6364224" cy="10121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4860000"/>
            <a:satOff val="-13823"/>
            <a:lumOff val="-223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What? Which? Why? Intervention best suitable</a:t>
          </a:r>
        </a:p>
      </dsp:txBody>
      <dsp:txXfrm>
        <a:off x="0" y="3332131"/>
        <a:ext cx="6364224" cy="1012190"/>
      </dsp:txXfrm>
    </dsp:sp>
    <dsp:sp modelId="{5D8CC10A-7EC3-41AE-AFF8-205754011A9E}">
      <dsp:nvSpPr>
        <dsp:cNvPr id="7" name="Rounded Rectangle 6"/>
        <dsp:cNvSpPr/>
      </dsp:nvSpPr>
      <dsp:spPr bwMode="white">
        <a:xfrm>
          <a:off x="0" y="4413441"/>
          <a:ext cx="6364224" cy="101219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>
            <a:hueOff val="6480000"/>
            <a:satOff val="-18430"/>
            <a:lumOff val="-2980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Short-term and long-term goals should be patient-centered</a:t>
          </a:r>
        </a:p>
      </dsp:txBody>
      <dsp:txXfrm>
        <a:off x="0" y="4413441"/>
        <a:ext cx="6364224" cy="1012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364224" cy="5513832"/>
        <a:chOff x="0" y="0"/>
        <a:chExt cx="6364224" cy="5513832"/>
      </a:xfrm>
    </dsp:grpSpPr>
    <dsp:sp modelId="{39564663-551A-41C1-B0E9-01681356DA8C}">
      <dsp:nvSpPr>
        <dsp:cNvPr id="3" name="Rounded Rectangle 2"/>
        <dsp:cNvSpPr/>
      </dsp:nvSpPr>
      <dsp:spPr bwMode="white">
        <a:xfrm>
          <a:off x="0" y="0"/>
          <a:ext cx="6364224" cy="91897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0"/>
        <a:ext cx="6364224" cy="918972"/>
      </dsp:txXfrm>
    </dsp:sp>
    <dsp:sp modelId="{26175F1C-F707-4BFA-9E0C-0CD27E988CFE}">
      <dsp:nvSpPr>
        <dsp:cNvPr id="4" name="Rectangles 3"/>
        <dsp:cNvSpPr/>
      </dsp:nvSpPr>
      <dsp:spPr bwMode="white">
        <a:xfrm>
          <a:off x="277989" y="206769"/>
          <a:ext cx="505435" cy="505435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7989" y="206769"/>
        <a:ext cx="505435" cy="505435"/>
      </dsp:txXfrm>
    </dsp:sp>
    <dsp:sp modelId="{A40D95ED-4319-411B-BF6C-CDFFF9D9718D}">
      <dsp:nvSpPr>
        <dsp:cNvPr id="5" name="Rectangles 4"/>
        <dsp:cNvSpPr/>
      </dsp:nvSpPr>
      <dsp:spPr bwMode="white">
        <a:xfrm>
          <a:off x="1061413" y="0"/>
          <a:ext cx="5302811" cy="9189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7257" tIns="97257" rIns="97257" bIns="97257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S- specific</a:t>
          </a:r>
          <a:endParaRPr>
            <a:solidFill>
              <a:schemeClr val="tx1"/>
            </a:solidFill>
          </a:endParaRPr>
        </a:p>
      </dsp:txBody>
      <dsp:txXfrm>
        <a:off x="1061413" y="0"/>
        <a:ext cx="5302811" cy="918972"/>
      </dsp:txXfrm>
    </dsp:sp>
    <dsp:sp modelId="{87A7FB58-132A-4392-A2BA-71DE8DB57528}">
      <dsp:nvSpPr>
        <dsp:cNvPr id="6" name="Rounded Rectangle 5"/>
        <dsp:cNvSpPr/>
      </dsp:nvSpPr>
      <dsp:spPr bwMode="white">
        <a:xfrm>
          <a:off x="0" y="1148715"/>
          <a:ext cx="6364224" cy="91897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1148715"/>
        <a:ext cx="6364224" cy="918972"/>
      </dsp:txXfrm>
    </dsp:sp>
    <dsp:sp modelId="{B24813F8-6BAF-49D8-B912-23A9038FCD40}">
      <dsp:nvSpPr>
        <dsp:cNvPr id="7" name="Rectangles 6"/>
        <dsp:cNvSpPr/>
      </dsp:nvSpPr>
      <dsp:spPr bwMode="white">
        <a:xfrm>
          <a:off x="277989" y="1355484"/>
          <a:ext cx="505435" cy="505435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>
            <a:hueOff val="-3030000"/>
            <a:satOff val="-195"/>
            <a:lumOff val="49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7989" y="1355484"/>
        <a:ext cx="505435" cy="505435"/>
      </dsp:txXfrm>
    </dsp:sp>
    <dsp:sp modelId="{33EBAACD-858F-414A-9535-327A0C9FDA0C}">
      <dsp:nvSpPr>
        <dsp:cNvPr id="8" name="Rectangles 7"/>
        <dsp:cNvSpPr/>
      </dsp:nvSpPr>
      <dsp:spPr bwMode="white">
        <a:xfrm>
          <a:off x="1061413" y="1148715"/>
          <a:ext cx="5302811" cy="9189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7257" tIns="97257" rIns="97257" bIns="97257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M- measurable</a:t>
          </a:r>
          <a:endParaRPr>
            <a:solidFill>
              <a:schemeClr val="tx1"/>
            </a:solidFill>
          </a:endParaRPr>
        </a:p>
      </dsp:txBody>
      <dsp:txXfrm>
        <a:off x="1061413" y="1148715"/>
        <a:ext cx="5302811" cy="918972"/>
      </dsp:txXfrm>
    </dsp:sp>
    <dsp:sp modelId="{B02EFEFB-BAB2-4ACD-9C5E-D051D62C3CAB}">
      <dsp:nvSpPr>
        <dsp:cNvPr id="9" name="Rounded Rectangle 8"/>
        <dsp:cNvSpPr/>
      </dsp:nvSpPr>
      <dsp:spPr bwMode="white">
        <a:xfrm>
          <a:off x="0" y="2297430"/>
          <a:ext cx="6364224" cy="91897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2297430"/>
        <a:ext cx="6364224" cy="918972"/>
      </dsp:txXfrm>
    </dsp:sp>
    <dsp:sp modelId="{3105072D-944F-4D3C-A4B6-2B4BC5042530}">
      <dsp:nvSpPr>
        <dsp:cNvPr id="10" name="Rectangles 9"/>
        <dsp:cNvSpPr/>
      </dsp:nvSpPr>
      <dsp:spPr bwMode="white">
        <a:xfrm>
          <a:off x="277989" y="2504199"/>
          <a:ext cx="505435" cy="505435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>
            <a:hueOff val="-6060000"/>
            <a:satOff val="-391"/>
            <a:lumOff val="98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7989" y="2504199"/>
        <a:ext cx="505435" cy="505435"/>
      </dsp:txXfrm>
    </dsp:sp>
    <dsp:sp modelId="{7ED09B4C-405F-45DE-A8DE-937C3C081F57}">
      <dsp:nvSpPr>
        <dsp:cNvPr id="11" name="Rectangles 10"/>
        <dsp:cNvSpPr/>
      </dsp:nvSpPr>
      <dsp:spPr bwMode="white">
        <a:xfrm>
          <a:off x="1061413" y="2297430"/>
          <a:ext cx="5302811" cy="9189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7257" tIns="97257" rIns="97257" bIns="97257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A- attainable</a:t>
          </a:r>
          <a:endParaRPr>
            <a:solidFill>
              <a:schemeClr val="tx1"/>
            </a:solidFill>
          </a:endParaRPr>
        </a:p>
      </dsp:txBody>
      <dsp:txXfrm>
        <a:off x="1061413" y="2297430"/>
        <a:ext cx="5302811" cy="918972"/>
      </dsp:txXfrm>
    </dsp:sp>
    <dsp:sp modelId="{3F30DE60-A167-47CA-8BDD-ED6976969AA2}">
      <dsp:nvSpPr>
        <dsp:cNvPr id="12" name="Rounded Rectangle 11"/>
        <dsp:cNvSpPr/>
      </dsp:nvSpPr>
      <dsp:spPr bwMode="white">
        <a:xfrm>
          <a:off x="0" y="3446145"/>
          <a:ext cx="6364224" cy="91897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3446145"/>
        <a:ext cx="6364224" cy="918972"/>
      </dsp:txXfrm>
    </dsp:sp>
    <dsp:sp modelId="{88C019D4-E6A4-41CD-9220-1DA52D33407E}">
      <dsp:nvSpPr>
        <dsp:cNvPr id="13" name="Rectangles 12"/>
        <dsp:cNvSpPr/>
      </dsp:nvSpPr>
      <dsp:spPr bwMode="white">
        <a:xfrm>
          <a:off x="277989" y="3652914"/>
          <a:ext cx="505435" cy="505435"/>
        </a:xfrm>
        <a:prstGeom prst="rect">
          <a:avLst/>
        </a:prstGeom>
        <a:blipFill>
          <a:blip/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>
            <a:hueOff val="-9090000"/>
            <a:satOff val="-587"/>
            <a:lumOff val="147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7989" y="3652914"/>
        <a:ext cx="505435" cy="505435"/>
      </dsp:txXfrm>
    </dsp:sp>
    <dsp:sp modelId="{8EF88F3F-F129-4913-A6A1-58534680EA47}">
      <dsp:nvSpPr>
        <dsp:cNvPr id="14" name="Rectangles 13"/>
        <dsp:cNvSpPr/>
      </dsp:nvSpPr>
      <dsp:spPr bwMode="white">
        <a:xfrm>
          <a:off x="1061413" y="3446145"/>
          <a:ext cx="5302811" cy="9189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7257" tIns="97257" rIns="97257" bIns="97257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R- Relevant</a:t>
          </a:r>
          <a:endParaRPr>
            <a:solidFill>
              <a:schemeClr val="tx1"/>
            </a:solidFill>
          </a:endParaRPr>
        </a:p>
      </dsp:txBody>
      <dsp:txXfrm>
        <a:off x="1061413" y="3446145"/>
        <a:ext cx="5302811" cy="918972"/>
      </dsp:txXfrm>
    </dsp:sp>
    <dsp:sp modelId="{EB47A863-86D6-4524-86CE-5B5903464658}">
      <dsp:nvSpPr>
        <dsp:cNvPr id="15" name="Rounded Rectangle 14"/>
        <dsp:cNvSpPr/>
      </dsp:nvSpPr>
      <dsp:spPr bwMode="white">
        <a:xfrm>
          <a:off x="0" y="4594860"/>
          <a:ext cx="6364224" cy="918972"/>
        </a:xfrm>
        <a:prstGeom prst="roundRect">
          <a:avLst>
            <a:gd name="adj" fmla="val 10000"/>
          </a:avLst>
        </a:prstGeom>
      </dsp:spPr>
      <dsp:style>
        <a:lnRef idx="0">
          <a:schemeClr val="dk1"/>
        </a:lnRef>
        <a:fillRef idx="1">
          <a:schemeClr val="bg1">
            <a:lumMod val="95000"/>
          </a:schemeClr>
        </a:fillRef>
        <a:effectRef idx="0">
          <a:scrgbClr r="0" g="0" b="0"/>
        </a:effectRef>
        <a:fontRef idx="minor"/>
      </dsp:style>
      <dsp:txXfrm>
        <a:off x="0" y="4594860"/>
        <a:ext cx="6364224" cy="918972"/>
      </dsp:txXfrm>
    </dsp:sp>
    <dsp:sp modelId="{DA05AA08-4071-46D0-A870-B0ADD035F504}">
      <dsp:nvSpPr>
        <dsp:cNvPr id="16" name="Rectangles 15"/>
        <dsp:cNvSpPr/>
      </dsp:nvSpPr>
      <dsp:spPr bwMode="white">
        <a:xfrm>
          <a:off x="277989" y="4801629"/>
          <a:ext cx="505435" cy="505435"/>
        </a:xfrm>
        <a:prstGeom prst="rect">
          <a:avLst/>
        </a:prstGeom>
        <a:blipFill>
          <a:blip/>
          <a:stretch>
            <a:fillRect/>
          </a:stretch>
        </a:blipFill>
        <a:ln>
          <a:noFill/>
        </a:ln>
      </dsp:spPr>
      <dsp:style>
        <a:lnRef idx="2">
          <a:schemeClr val="lt1">
            <a:alpha val="0"/>
          </a:schemeClr>
        </a:lnRef>
        <a:fillRef idx="1">
          <a:schemeClr val="accent5">
            <a:hueOff val="-12120000"/>
            <a:satOff val="-783"/>
            <a:lumOff val="196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7989" y="4801629"/>
        <a:ext cx="505435" cy="505435"/>
      </dsp:txXfrm>
    </dsp:sp>
    <dsp:sp modelId="{EFA78D68-456C-4CB5-AC7D-731B048AE55C}">
      <dsp:nvSpPr>
        <dsp:cNvPr id="17" name="Rectangles 16"/>
        <dsp:cNvSpPr/>
      </dsp:nvSpPr>
      <dsp:spPr bwMode="white">
        <a:xfrm>
          <a:off x="1061413" y="4594860"/>
          <a:ext cx="5302811" cy="91897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97257" tIns="97257" rIns="97257" bIns="97257" anchor="ctr"/>
        <a:lstStyle>
          <a:lvl1pPr algn="l">
            <a:defRPr sz="47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T- time-bond</a:t>
          </a:r>
          <a:endParaRPr>
            <a:solidFill>
              <a:schemeClr val="tx1"/>
            </a:solidFill>
          </a:endParaRPr>
        </a:p>
      </dsp:txBody>
      <dsp:txXfrm>
        <a:off x="1061413" y="4594860"/>
        <a:ext cx="5302811" cy="918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72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7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9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8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0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0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7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70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71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7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6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7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71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72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69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2360BA-B2F9-49DA-B362-7762A17EC4B8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8E4F0-0D62-43D9-BFD1-68792180C4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9"/>
          <p:cNvPicPr>
            <a:picLocks noChangeAspect="1"/>
          </p:cNvPicPr>
          <p:nvPr/>
        </p:nvPicPr>
        <p:blipFill rotWithShape="1">
          <a:blip r:embed="rId1"/>
          <a:srcRect l="685" r="10427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48586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4339870" y="-7252066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vert="horz" lIns="91440" tIns="45720" rIns="91440" bIns="45720" rtlCol="0" anchor="t">
            <a:normAutofit/>
          </a:bodyPr>
          <a:p>
            <a:pPr algn="l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zh-CN" altLang="en-US"/>
          </a:p>
        </p:txBody>
      </p:sp>
      <p:sp>
        <p:nvSpPr>
          <p:cNvPr id="1048588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vert="horz" lIns="91440" tIns="45720" rIns="91440" bIns="45720" rtlCol="0" anchor="b">
            <a:normAutofit/>
          </a:bodyPr>
          <a:p>
            <a:pPr algn="l"/>
            <a:r>
              <a:rPr lang="en-US" sz="1400">
                <a:solidFill>
                  <a:srgbClr val="FFFFFF"/>
                </a:solidFill>
              </a:rPr>
              <a:t>Presented by</a:t>
            </a:r>
            <a:endParaRPr lang="en-US" sz="1400">
              <a:solidFill>
                <a:srgbClr val="FFFFFF"/>
              </a:solidFill>
            </a:endParaRPr>
          </a:p>
          <a:p>
            <a:pPr algn="l"/>
            <a:r>
              <a:rPr lang="en-US" sz="1400">
                <a:solidFill>
                  <a:srgbClr val="FFFFFF"/>
                </a:solidFill>
              </a:rPr>
              <a:t>N</a:t>
            </a:r>
            <a:r>
              <a:rPr lang="en-US" sz="1400">
                <a:solidFill>
                  <a:srgbClr val="FFFFFF"/>
                </a:solidFill>
              </a:rPr>
              <a:t>I</a:t>
            </a:r>
            <a:r>
              <a:rPr lang="en-US" sz="1400">
                <a:solidFill>
                  <a:srgbClr val="FFFFFF"/>
                </a:solidFill>
              </a:rPr>
              <a:t>C</a:t>
            </a:r>
            <a:r>
              <a:rPr lang="en-US" sz="1400">
                <a:solidFill>
                  <a:srgbClr val="FFFFFF"/>
                </a:solidFill>
              </a:rPr>
              <a:t>H</a:t>
            </a:r>
            <a:r>
              <a:rPr lang="en-US" sz="1400">
                <a:solidFill>
                  <a:srgbClr val="FFFFFF"/>
                </a:solidFill>
              </a:rPr>
              <a:t>O</a:t>
            </a:r>
            <a:r>
              <a:rPr lang="en-US" sz="1400">
                <a:solidFill>
                  <a:srgbClr val="FFFFFF"/>
                </a:solidFill>
              </a:rPr>
              <a:t>L</a:t>
            </a:r>
            <a:r>
              <a:rPr lang="en-US" sz="1400">
                <a:solidFill>
                  <a:srgbClr val="FFFFFF"/>
                </a:solidFill>
              </a:rPr>
              <a:t>U</a:t>
            </a:r>
            <a:r>
              <a:rPr lang="en-US" sz="1400">
                <a:solidFill>
                  <a:srgbClr val="FFFFFF"/>
                </a:solidFill>
              </a:rPr>
              <a:t>S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>
                <a:solidFill>
                  <a:srgbClr val="FFFFFF"/>
                </a:solidFill>
              </a:rPr>
              <a:t>S</a:t>
            </a:r>
            <a:r>
              <a:rPr lang="en-US" sz="1400">
                <a:solidFill>
                  <a:srgbClr val="FFFFFF"/>
                </a:solidFill>
              </a:rPr>
              <a:t>A</a:t>
            </a:r>
            <a:r>
              <a:rPr lang="en-US" sz="1400">
                <a:solidFill>
                  <a:srgbClr val="FFFFFF"/>
                </a:solidFill>
              </a:rPr>
              <a:t>M</a:t>
            </a:r>
            <a:r>
              <a:rPr lang="en-US" sz="1400">
                <a:solidFill>
                  <a:srgbClr val="FFFFFF"/>
                </a:solidFill>
              </a:rPr>
              <a:t>O</a:t>
            </a:r>
            <a:r>
              <a:rPr lang="en-US" sz="1400">
                <a:solidFill>
                  <a:srgbClr val="FFFFFF"/>
                </a:solidFill>
              </a:rPr>
              <a:t>R</a:t>
            </a:r>
            <a:r>
              <a:rPr lang="en-US" sz="1400">
                <a:solidFill>
                  <a:srgbClr val="FFFFFF"/>
                </a:solidFill>
              </a:rPr>
              <a:t>A</a:t>
            </a:r>
            <a:endParaRPr lang="zh-CN" altLang="en-US"/>
          </a:p>
          <a:p>
            <a:pPr algn="l"/>
            <a:r>
              <a:rPr lang="en-US" sz="1400">
                <a:solidFill>
                  <a:srgbClr val="FFFFFF"/>
                </a:solidFill>
              </a:rPr>
              <a:t>Senior Physiotherapist</a:t>
            </a:r>
            <a:r>
              <a:rPr lang="en-US" sz="1400">
                <a:solidFill>
                  <a:srgbClr val="FFFFFF"/>
                </a:solidFill>
              </a:rPr>
              <a:t>/</a:t>
            </a:r>
            <a:r>
              <a:rPr lang="en-US" sz="1400">
                <a:solidFill>
                  <a:srgbClr val="FFFFFF"/>
                </a:solidFill>
              </a:rPr>
              <a:t>S</a:t>
            </a:r>
            <a:r>
              <a:rPr lang="en-US" sz="1400">
                <a:solidFill>
                  <a:srgbClr val="FFFFFF"/>
                </a:solidFill>
              </a:rPr>
              <a:t>p</a:t>
            </a:r>
            <a:r>
              <a:rPr lang="en-US" sz="1400">
                <a:solidFill>
                  <a:srgbClr val="FFFFFF"/>
                </a:solidFill>
              </a:rPr>
              <a:t>e</a:t>
            </a:r>
            <a:r>
              <a:rPr lang="en-US" sz="1400">
                <a:solidFill>
                  <a:srgbClr val="FFFFFF"/>
                </a:solidFill>
              </a:rPr>
              <a:t>e</a:t>
            </a:r>
            <a:r>
              <a:rPr lang="en-US" sz="1400">
                <a:solidFill>
                  <a:srgbClr val="FFFFFF"/>
                </a:solidFill>
              </a:rPr>
              <a:t>c</a:t>
            </a:r>
            <a:r>
              <a:rPr lang="en-US" sz="1400">
                <a:solidFill>
                  <a:srgbClr val="FFFFFF"/>
                </a:solidFill>
              </a:rPr>
              <a:t>h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>
                <a:solidFill>
                  <a:srgbClr val="FFFFFF"/>
                </a:solidFill>
              </a:rPr>
              <a:t>a</a:t>
            </a:r>
            <a:r>
              <a:rPr lang="en-US" sz="1400">
                <a:solidFill>
                  <a:srgbClr val="FFFFFF"/>
                </a:solidFill>
              </a:rPr>
              <a:t>n</a:t>
            </a:r>
            <a:r>
              <a:rPr lang="en-US" sz="1400">
                <a:solidFill>
                  <a:srgbClr val="FFFFFF"/>
                </a:solidFill>
              </a:rPr>
              <a:t>d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>
                <a:solidFill>
                  <a:srgbClr val="FFFFFF"/>
                </a:solidFill>
              </a:rPr>
              <a:t>L</a:t>
            </a:r>
            <a:r>
              <a:rPr lang="en-US" sz="1400">
                <a:solidFill>
                  <a:srgbClr val="FFFFFF"/>
                </a:solidFill>
              </a:rPr>
              <a:t>a</a:t>
            </a:r>
            <a:r>
              <a:rPr lang="en-US" sz="1400">
                <a:solidFill>
                  <a:srgbClr val="FFFFFF"/>
                </a:solidFill>
              </a:rPr>
              <a:t>n</a:t>
            </a:r>
            <a:r>
              <a:rPr lang="en-US" sz="1400">
                <a:solidFill>
                  <a:srgbClr val="FFFFFF"/>
                </a:solidFill>
              </a:rPr>
              <a:t>g</a:t>
            </a:r>
            <a:r>
              <a:rPr lang="en-US" sz="1400">
                <a:solidFill>
                  <a:srgbClr val="FFFFFF"/>
                </a:solidFill>
              </a:rPr>
              <a:t>u</a:t>
            </a:r>
            <a:r>
              <a:rPr lang="en-US" sz="1400">
                <a:solidFill>
                  <a:srgbClr val="FFFFFF"/>
                </a:solidFill>
              </a:rPr>
              <a:t>a</a:t>
            </a:r>
            <a:r>
              <a:rPr lang="en-US" sz="1400">
                <a:solidFill>
                  <a:srgbClr val="FFFFFF"/>
                </a:solidFill>
              </a:rPr>
              <a:t>g</a:t>
            </a:r>
            <a:r>
              <a:rPr lang="en-US" sz="1400">
                <a:solidFill>
                  <a:srgbClr val="FFFFFF"/>
                </a:solidFill>
              </a:rPr>
              <a:t>e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en-US" sz="1400">
                <a:solidFill>
                  <a:srgbClr val="FFFFFF"/>
                </a:solidFill>
              </a:rPr>
              <a:t>T</a:t>
            </a:r>
            <a:r>
              <a:rPr lang="en-US" sz="1400">
                <a:solidFill>
                  <a:srgbClr val="FFFFFF"/>
                </a:solidFill>
              </a:rPr>
              <a:t>h</a:t>
            </a:r>
            <a:r>
              <a:rPr lang="en-US" sz="1400">
                <a:solidFill>
                  <a:srgbClr val="FFFFFF"/>
                </a:solidFill>
              </a:rPr>
              <a:t>e</a:t>
            </a:r>
            <a:r>
              <a:rPr lang="en-US" sz="1400">
                <a:solidFill>
                  <a:srgbClr val="FFFFFF"/>
                </a:solidFill>
              </a:rPr>
              <a:t>r</a:t>
            </a:r>
            <a:r>
              <a:rPr lang="en-US" sz="1400">
                <a:solidFill>
                  <a:srgbClr val="FFFFFF"/>
                </a:solidFill>
              </a:rPr>
              <a:t>a</a:t>
            </a:r>
            <a:r>
              <a:rPr lang="en-US" sz="1400">
                <a:solidFill>
                  <a:srgbClr val="FFFFFF"/>
                </a:solidFill>
              </a:rPr>
              <a:t>p</a:t>
            </a:r>
            <a:r>
              <a:rPr lang="en-US" sz="1400">
                <a:solidFill>
                  <a:srgbClr val="FFFFFF"/>
                </a:solidFill>
              </a:rPr>
              <a:t>i</a:t>
            </a:r>
            <a:r>
              <a:rPr lang="en-US" sz="1400">
                <a:solidFill>
                  <a:srgbClr val="FFFFFF"/>
                </a:solidFill>
              </a:rPr>
              <a:t>s</a:t>
            </a:r>
            <a:r>
              <a:rPr lang="en-US" sz="1400">
                <a:solidFill>
                  <a:srgbClr val="FFFFFF"/>
                </a:solidFill>
              </a:rPr>
              <a:t>t</a:t>
            </a:r>
            <a:r>
              <a:rPr lang="en-US" sz="1400">
                <a:solidFill>
                  <a:srgbClr val="FFFFFF"/>
                </a:solidFill>
              </a:rPr>
              <a:t>-</a:t>
            </a:r>
            <a:r>
              <a:rPr lang="en-US" sz="1400">
                <a:solidFill>
                  <a:srgbClr val="FFFFFF"/>
                </a:solidFill>
              </a:rPr>
              <a:t>K</a:t>
            </a:r>
            <a:r>
              <a:rPr lang="en-US" sz="1400">
                <a:solidFill>
                  <a:srgbClr val="FFFFFF"/>
                </a:solidFill>
              </a:rPr>
              <a:t>N</a:t>
            </a:r>
            <a:r>
              <a:rPr lang="en-US" sz="1400">
                <a:solidFill>
                  <a:srgbClr val="FFFFFF"/>
                </a:solidFill>
              </a:rPr>
              <a:t>H</a:t>
            </a:r>
            <a:endParaRPr lang="zh-CN" altLang="en-US"/>
          </a:p>
          <a:p>
            <a:pPr algn="l"/>
            <a:r>
              <a:rPr lang="en-US" altLang="en-US" sz="1400">
                <a:solidFill>
                  <a:srgbClr val="FFFFFF"/>
                </a:solidFill>
              </a:rPr>
              <a:t>R</a:t>
            </a:r>
            <a:r>
              <a:rPr lang="en-US" altLang="en-US" sz="1400">
                <a:solidFill>
                  <a:srgbClr val="FFFFFF"/>
                </a:solidFill>
              </a:rPr>
              <a:t>e</a:t>
            </a:r>
            <a:r>
              <a:rPr lang="en-US" altLang="en-US" sz="1400">
                <a:solidFill>
                  <a:srgbClr val="FFFFFF"/>
                </a:solidFill>
              </a:rPr>
              <a:t>g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o</a:t>
            </a:r>
            <a:r>
              <a:rPr lang="en-US" altLang="en-US" sz="1400">
                <a:solidFill>
                  <a:srgbClr val="FFFFFF"/>
                </a:solidFill>
              </a:rPr>
              <a:t>n</a:t>
            </a:r>
            <a:r>
              <a:rPr lang="en-US" altLang="en-US" sz="1400">
                <a:solidFill>
                  <a:srgbClr val="FFFFFF"/>
                </a:solidFill>
              </a:rPr>
              <a:t>a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S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t</a:t>
            </a:r>
            <a:r>
              <a:rPr lang="en-US" altLang="en-US" sz="1400">
                <a:solidFill>
                  <a:srgbClr val="FFFFFF"/>
                </a:solidFill>
              </a:rPr>
              <a:t>t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n</a:t>
            </a:r>
            <a:r>
              <a:rPr lang="en-US" altLang="en-US" sz="1400">
                <a:solidFill>
                  <a:srgbClr val="FFFFFF"/>
                </a:solidFill>
              </a:rPr>
              <a:t>g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V</a:t>
            </a:r>
            <a:r>
              <a:rPr lang="en-US" altLang="en-US" sz="1400">
                <a:solidFill>
                  <a:srgbClr val="FFFFFF"/>
                </a:solidFill>
              </a:rPr>
              <a:t>o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e</a:t>
            </a:r>
            <a:r>
              <a:rPr lang="en-US" altLang="en-US" sz="1400">
                <a:solidFill>
                  <a:srgbClr val="FFFFFF"/>
                </a:solidFill>
              </a:rPr>
              <a:t>y</a:t>
            </a:r>
            <a:r>
              <a:rPr lang="en-US" altLang="en-US" sz="1400">
                <a:solidFill>
                  <a:srgbClr val="FFFFFF"/>
                </a:solidFill>
              </a:rPr>
              <a:t>b</a:t>
            </a:r>
            <a:r>
              <a:rPr lang="en-US" altLang="en-US" sz="1400">
                <a:solidFill>
                  <a:srgbClr val="FFFFFF"/>
                </a:solidFill>
              </a:rPr>
              <a:t>a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C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a</a:t>
            </a:r>
            <a:r>
              <a:rPr lang="en-US" altLang="en-US" sz="1400">
                <a:solidFill>
                  <a:srgbClr val="FFFFFF"/>
                </a:solidFill>
              </a:rPr>
              <a:t>s</a:t>
            </a:r>
            <a:r>
              <a:rPr lang="en-US" altLang="en-US" sz="1400">
                <a:solidFill>
                  <a:srgbClr val="FFFFFF"/>
                </a:solidFill>
              </a:rPr>
              <a:t>s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f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e</a:t>
            </a:r>
            <a:r>
              <a:rPr lang="en-US" altLang="en-US" sz="1400">
                <a:solidFill>
                  <a:srgbClr val="FFFFFF"/>
                </a:solidFill>
              </a:rPr>
              <a:t>r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a</a:t>
            </a:r>
            <a:r>
              <a:rPr lang="en-US" altLang="en-US" sz="1400">
                <a:solidFill>
                  <a:srgbClr val="FFFFFF"/>
                </a:solidFill>
              </a:rPr>
              <a:t>n</a:t>
            </a:r>
            <a:r>
              <a:rPr lang="en-US" altLang="en-US" sz="1400">
                <a:solidFill>
                  <a:srgbClr val="FFFFFF"/>
                </a:solidFill>
              </a:rPr>
              <a:t>d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C</a:t>
            </a:r>
            <a:r>
              <a:rPr lang="en-US" altLang="en-US" sz="1400">
                <a:solidFill>
                  <a:srgbClr val="FFFFFF"/>
                </a:solidFill>
              </a:rPr>
              <a:t>I</a:t>
            </a:r>
            <a:r>
              <a:rPr lang="en-US" altLang="en-US" sz="1400">
                <a:solidFill>
                  <a:srgbClr val="FFFFFF"/>
                </a:solidFill>
              </a:rPr>
              <a:t>R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2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W</a:t>
            </a:r>
            <a:r>
              <a:rPr lang="en-US" altLang="en-US" sz="1400">
                <a:solidFill>
                  <a:srgbClr val="FFFFFF"/>
                </a:solidFill>
              </a:rPr>
              <a:t>o</a:t>
            </a:r>
            <a:r>
              <a:rPr lang="en-US" altLang="en-US" sz="1400">
                <a:solidFill>
                  <a:srgbClr val="FFFFFF"/>
                </a:solidFill>
              </a:rPr>
              <a:t>r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d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R</a:t>
            </a:r>
            <a:r>
              <a:rPr lang="en-US" altLang="en-US" sz="1400">
                <a:solidFill>
                  <a:srgbClr val="FFFFFF"/>
                </a:solidFill>
              </a:rPr>
              <a:t>u</a:t>
            </a:r>
            <a:r>
              <a:rPr lang="en-US" altLang="en-US" sz="1400">
                <a:solidFill>
                  <a:srgbClr val="FFFFFF"/>
                </a:solidFill>
              </a:rPr>
              <a:t>g</a:t>
            </a:r>
            <a:r>
              <a:rPr lang="en-US" altLang="en-US" sz="1400">
                <a:solidFill>
                  <a:srgbClr val="FFFFFF"/>
                </a:solidFill>
              </a:rPr>
              <a:t>b</a:t>
            </a:r>
            <a:r>
              <a:rPr lang="en-US" altLang="en-US" sz="1400">
                <a:solidFill>
                  <a:srgbClr val="FFFFFF"/>
                </a:solidFill>
              </a:rPr>
              <a:t>y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a</a:t>
            </a:r>
            <a:r>
              <a:rPr lang="en-US" altLang="en-US" sz="1400">
                <a:solidFill>
                  <a:srgbClr val="FFFFFF"/>
                </a:solidFill>
              </a:rPr>
              <a:t>n</a:t>
            </a:r>
            <a:r>
              <a:rPr lang="en-US" altLang="en-US" sz="1400">
                <a:solidFill>
                  <a:srgbClr val="FFFFFF"/>
                </a:solidFill>
              </a:rPr>
              <a:t>d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E</a:t>
            </a:r>
            <a:r>
              <a:rPr lang="en-US" altLang="en-US" sz="1400">
                <a:solidFill>
                  <a:srgbClr val="FFFFFF"/>
                </a:solidFill>
              </a:rPr>
              <a:t>x</a:t>
            </a:r>
            <a:r>
              <a:rPr lang="en-US" altLang="en-US" sz="1400">
                <a:solidFill>
                  <a:srgbClr val="FFFFFF"/>
                </a:solidFill>
              </a:rPr>
              <a:t>t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L</a:t>
            </a:r>
            <a:r>
              <a:rPr lang="en-US" altLang="en-US" sz="1400">
                <a:solidFill>
                  <a:srgbClr val="FFFFFF"/>
                </a:solidFill>
              </a:rPr>
              <a:t>e</a:t>
            </a:r>
            <a:r>
              <a:rPr lang="en-US" altLang="en-US" sz="1400">
                <a:solidFill>
                  <a:srgbClr val="FFFFFF"/>
                </a:solidFill>
              </a:rPr>
              <a:t>c</a:t>
            </a:r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FFFFFF"/>
                </a:solidFill>
              </a:rPr>
              <a:t>K</a:t>
            </a:r>
            <a:r>
              <a:rPr lang="en-US" altLang="en-US" sz="1400">
                <a:solidFill>
                  <a:srgbClr val="FFFFFF"/>
                </a:solidFill>
              </a:rPr>
              <a:t>M</a:t>
            </a:r>
            <a:r>
              <a:rPr lang="en-US" altLang="en-US" sz="1400">
                <a:solidFill>
                  <a:srgbClr val="FFFFFF"/>
                </a:solidFill>
              </a:rPr>
              <a:t>T</a:t>
            </a:r>
            <a:r>
              <a:rPr lang="en-US" altLang="en-US" sz="1400">
                <a:solidFill>
                  <a:srgbClr val="FFFFFF"/>
                </a:solidFill>
              </a:rPr>
              <a:t>C</a:t>
            </a:r>
            <a:endParaRPr lang="zh-CN" altLang="en-US"/>
          </a:p>
          <a:p>
            <a:pPr algn="l"/>
          </a:p>
        </p:txBody>
      </p:sp>
      <p:cxnSp>
        <p:nvCxnSpPr>
          <p:cNvPr id="31457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50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 useBgFill="1">
        <p:nvSpPr>
          <p:cNvPr id="104865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8652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p>
            <a:r>
              <a:rPr lang="en-US" sz="4000"/>
              <a:t>Planning </a:t>
            </a:r>
            <a:endParaRPr lang="en-US" sz="4000"/>
          </a:p>
        </p:txBody>
      </p:sp>
      <p:sp>
        <p:nvSpPr>
          <p:cNvPr id="1048654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194317" name="Content Placeholder 2"/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55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 useBgFill="1">
        <p:nvSpPr>
          <p:cNvPr id="104865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8657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p>
            <a:r>
              <a:rPr lang="en-US" sz="4000"/>
              <a:t>Smart Goals </a:t>
            </a:r>
            <a:endParaRPr lang="en-US" sz="4000"/>
          </a:p>
        </p:txBody>
      </p:sp>
      <p:sp>
        <p:nvSpPr>
          <p:cNvPr id="1048659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194318" name="Content Placeholder 2"/>
          <p:cNvGraphicFramePr>
            <a:graphicFrameLocks noGrp="1"/>
          </p:cNvGraphicFramePr>
          <p:nvPr>
            <p:ph idx="1"/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2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758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60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r>
              <a:rPr lang="en-US"/>
              <a:t>Evidence based practice(EBP)</a:t>
            </a:r>
            <a:endParaRPr lang="en-US"/>
          </a:p>
        </p:txBody>
      </p:sp>
      <p:graphicFrame>
        <p:nvGraphicFramePr>
          <p:cNvPr id="4194319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62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63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64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6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p>
            <a:r>
              <a:rPr lang="en-US" sz="4000">
                <a:solidFill>
                  <a:srgbClr val="FFFFFF"/>
                </a:solidFill>
              </a:rPr>
              <a:t>Intervention 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194320" name="Content Placeholder 2"/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67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68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69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70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dirty="0"/>
          </a:p>
        </p:txBody>
      </p:sp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p>
            <a:r>
              <a:rPr lang="en-US" sz="4000">
                <a:solidFill>
                  <a:srgbClr val="FFFFFF"/>
                </a:solidFill>
              </a:rPr>
              <a:t>Evaluation 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194321" name="Content Placeholder 2"/>
          <p:cNvGraphicFramePr>
            <a:graphicFrameLocks noGrp="1"/>
          </p:cNvGraphicFramePr>
          <p:nvPr>
            <p:ph idx="1"/>
          </p:nvPr>
        </p:nvGraphicFramePr>
        <p:xfrm>
          <a:off x="644056" y="21506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72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p>
            <a:r>
              <a:rPr lang="en-US" sz="4000"/>
              <a:t>Review </a:t>
            </a:r>
            <a:endParaRPr lang="en-US" sz="4000"/>
          </a:p>
        </p:txBody>
      </p:sp>
      <p:pic>
        <p:nvPicPr>
          <p:cNvPr id="2097158" name="Picture 5"/>
          <p:cNvPicPr>
            <a:picLocks noChangeAspect="1"/>
          </p:cNvPicPr>
          <p:nvPr/>
        </p:nvPicPr>
        <p:blipFill rotWithShape="1">
          <a:blip r:embed="rId1"/>
          <a:srcRect l="37794" r="21866"/>
          <a:stretch>
            <a:fillRect/>
          </a:stretch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  <p:graphicFrame>
        <p:nvGraphicFramePr>
          <p:cNvPr id="4194322" name="Content Placeholder 2"/>
          <p:cNvGraphicFramePr>
            <a:graphicFrameLocks noGrp="1"/>
          </p:cNvGraphicFramePr>
          <p:nvPr>
            <p:ph idx="1"/>
          </p:nvPr>
        </p:nvGraphicFramePr>
        <p:xfrm>
          <a:off x="831987" y="2400472"/>
          <a:ext cx="6358432" cy="372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4" descr="A white background with dots and lines&#10;&#10;Description automatically generated"/>
          <p:cNvPicPr>
            <a:picLocks noChangeAspect="1"/>
          </p:cNvPicPr>
          <p:nvPr/>
        </p:nvPicPr>
        <p:blipFill rotWithShape="1">
          <a:blip r:embed="rId1">
            <a:alphaModFix amt="40000"/>
          </a:blip>
          <a:srcRect t="4066" b="179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 Thanks </a:t>
            </a:r>
            <a:endParaRPr lang="en-US" sz="1150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p>
            <a:r>
              <a:rPr lang="en-US" sz="3200">
                <a:solidFill>
                  <a:schemeClr val="tx1"/>
                </a:solidFill>
              </a:rPr>
              <a:t>Blessed day ahead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048729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/>
              <a:t>I</a:t>
            </a:r>
            <a:r>
              <a:rPr lang="en-US"/>
              <a:t>m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O</a:t>
            </a:r>
            <a:r>
              <a:rPr lang="en-US"/>
              <a:t>A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R</a:t>
            </a:r>
            <a:endParaRPr lang="en-US"/>
          </a:p>
        </p:txBody>
      </p:sp>
      <p:sp>
        <p:nvSpPr>
          <p:cNvPr id="1048731" name="Subtitle 104873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1667" lnSpcReduction="20000"/>
          </a:bodyPr>
          <a:p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&amp;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z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d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u</a:t>
            </a:r>
            <a:r>
              <a:rPr lang="en-US"/>
              <a:t>m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endParaRPr lang="en-US"/>
          </a:p>
          <a:p>
            <a:r>
              <a:rPr lang="en-US"/>
              <a:t>I</a:t>
            </a:r>
            <a:r>
              <a:rPr lang="en-US"/>
              <a:t>m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v</a:t>
            </a:r>
            <a:r>
              <a:rPr lang="en-US"/>
              <a:t>e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m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m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s</a:t>
            </a:r>
            <a:endParaRPr lang="en-US"/>
          </a:p>
          <a:p>
            <a:r>
              <a:rPr lang="en-US"/>
              <a:t>C</a:t>
            </a:r>
            <a:r>
              <a:rPr lang="en-US"/>
              <a:t>l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k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g</a:t>
            </a:r>
            <a:r>
              <a:rPr lang="en-US"/>
              <a:t> 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g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endParaRPr lang="en-US"/>
          </a:p>
          <a:p>
            <a:r>
              <a:rPr lang="en-US"/>
              <a:t>L</a:t>
            </a:r>
            <a:r>
              <a:rPr lang="en-US"/>
              <a:t>e</a:t>
            </a:r>
            <a:r>
              <a:rPr lang="en-US"/>
              <a:t>g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&amp;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s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c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b</a:t>
            </a:r>
            <a:r>
              <a:rPr lang="en-US"/>
              <a:t>i</a:t>
            </a:r>
            <a:r>
              <a:rPr lang="en-US"/>
              <a:t>l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y</a:t>
            </a:r>
            <a:endParaRPr lang="en-US"/>
          </a:p>
          <a:p>
            <a:r>
              <a:rPr lang="en-US"/>
              <a:t>S</a:t>
            </a:r>
            <a:r>
              <a:rPr lang="en-US"/>
              <a:t>u</a:t>
            </a:r>
            <a:r>
              <a:rPr lang="en-US"/>
              <a:t>p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B</a:t>
            </a:r>
            <a:r>
              <a:rPr lang="en-US"/>
              <a:t>P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597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r>
              <a:rPr lang="en-US" sz="5400"/>
              <a:t>Subjective examination</a:t>
            </a:r>
            <a:endParaRPr lang="en-US" sz="5400"/>
          </a:p>
        </p:txBody>
      </p:sp>
      <p:sp>
        <p:nvSpPr>
          <p:cNvPr id="1048599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4194305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0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59324" y="99517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0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189181" y="-479558"/>
            <a:ext cx="8749133" cy="6699383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p>
            <a:r>
              <a:rPr lang="en-US" sz="4200">
                <a:solidFill>
                  <a:srgbClr val="FFFFFF"/>
                </a:solidFill>
              </a:rPr>
              <a:t>Subjective examinations</a:t>
            </a:r>
            <a:endParaRPr lang="en-US" sz="4200">
              <a:solidFill>
                <a:srgbClr val="FFFFFF"/>
              </a:solidFill>
            </a:endParaRPr>
          </a:p>
        </p:txBody>
      </p:sp>
      <p:graphicFrame>
        <p:nvGraphicFramePr>
          <p:cNvPr id="4194306" name="Content Placeholder 2"/>
          <p:cNvGraphicFramePr>
            <a:graphicFrameLocks noGrp="1"/>
          </p:cNvGraphicFramePr>
          <p:nvPr>
            <p:ph idx="1"/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r>
              <a:rPr lang="en-US" sz="5400"/>
              <a:t>Cont’</a:t>
            </a:r>
            <a:endParaRPr lang="en-US" sz="5400"/>
          </a:p>
        </p:txBody>
      </p:sp>
      <p:sp>
        <p:nvSpPr>
          <p:cNvPr id="1048605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4194307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6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8148"/>
          </a:bodyPr>
          <a:p>
            <a:r>
              <a:rPr lang="en-US" sz="5400"/>
              <a:t>Special question on family history </a:t>
            </a:r>
            <a:endParaRPr lang="en-US" sz="5400"/>
          </a:p>
        </p:txBody>
      </p:sp>
      <p:sp>
        <p:nvSpPr>
          <p:cNvPr id="1048608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4194308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0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r>
              <a:rPr lang="en-US" sz="5400"/>
              <a:t>Past medical history</a:t>
            </a:r>
            <a:endParaRPr lang="en-US" sz="5400"/>
          </a:p>
        </p:txBody>
      </p:sp>
      <p:sp>
        <p:nvSpPr>
          <p:cNvPr id="104861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4194309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5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552" b="101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12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r>
              <a:rPr lang="en-US" dirty="0"/>
              <a:t>History of present condition</a:t>
            </a:r>
            <a:endParaRPr lang="en-US" dirty="0"/>
          </a:p>
        </p:txBody>
      </p:sp>
      <p:graphicFrame>
        <p:nvGraphicFramePr>
          <p:cNvPr id="4194310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5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8614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r>
              <a:rPr lang="en-US" dirty="0"/>
              <a:t>Objective assessment/Physical examination</a:t>
            </a:r>
            <a:endParaRPr lang="en-US" dirty="0"/>
          </a:p>
        </p:txBody>
      </p:sp>
      <p:graphicFrame>
        <p:nvGraphicFramePr>
          <p:cNvPr id="4194311" name="Content Placeholder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16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48617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/>
          </a:p>
        </p:txBody>
      </p:sp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841375" y="673735"/>
            <a:ext cx="3988435" cy="2414270"/>
          </a:xfrm>
        </p:spPr>
        <p:txBody>
          <a:bodyPr anchor="t">
            <a:normAutofit/>
          </a:bodyPr>
          <a:p>
            <a:r>
              <a:rPr lang="en-US" sz="5400">
                <a:solidFill>
                  <a:srgbClr val="FFFFFF"/>
                </a:solidFill>
              </a:rPr>
              <a:t>Assessment 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sz="2200"/>
              <a:t>O</a:t>
            </a:r>
            <a:r>
              <a:rPr lang="en-US" sz="2200"/>
              <a:t>B</a:t>
            </a:r>
            <a:r>
              <a:rPr lang="en-US" sz="2200"/>
              <a:t>J</a:t>
            </a:r>
            <a:r>
              <a:rPr lang="en-US" sz="2200"/>
              <a:t>E</a:t>
            </a:r>
            <a:r>
              <a:rPr lang="en-US" sz="2200"/>
              <a:t>C</a:t>
            </a:r>
            <a:r>
              <a:rPr lang="en-US" sz="2200"/>
              <a:t>T</a:t>
            </a:r>
            <a:r>
              <a:rPr lang="en-US" sz="2200"/>
              <a:t>I</a:t>
            </a:r>
            <a:r>
              <a:rPr lang="en-US" sz="2200"/>
              <a:t>V</a:t>
            </a:r>
            <a:r>
              <a:rPr lang="en-US" sz="2200"/>
              <a:t>E</a:t>
            </a:r>
            <a:r>
              <a:rPr lang="en-US" sz="2200"/>
              <a:t> </a:t>
            </a:r>
            <a:r>
              <a:rPr lang="en-US" sz="2200"/>
              <a:t>A</a:t>
            </a:r>
            <a:r>
              <a:rPr lang="en-US" sz="2200"/>
              <a:t>S</a:t>
            </a:r>
            <a:r>
              <a:rPr lang="en-US" sz="2200"/>
              <a:t>S</a:t>
            </a:r>
            <a:r>
              <a:rPr lang="en-US" sz="2200"/>
              <a:t>E</a:t>
            </a:r>
            <a:r>
              <a:rPr lang="en-US" sz="2200"/>
              <a:t>S</a:t>
            </a:r>
            <a:r>
              <a:rPr lang="en-US" sz="2200"/>
              <a:t>S</a:t>
            </a:r>
            <a:r>
              <a:rPr lang="en-US" sz="2200"/>
              <a:t>M</a:t>
            </a:r>
            <a:r>
              <a:rPr lang="en-US" sz="2200"/>
              <a:t>E</a:t>
            </a:r>
            <a:r>
              <a:rPr lang="en-US" sz="2200"/>
              <a:t>N</a:t>
            </a:r>
            <a:r>
              <a:rPr lang="en-US" sz="2200"/>
              <a:t>T</a:t>
            </a:r>
            <a:endParaRPr lang="zh-CN" altLang="en-US"/>
          </a:p>
          <a:p>
            <a:pPr marL="0" indent="0">
              <a:buNone/>
            </a:pPr>
            <a:r>
              <a:rPr lang="en-US" altLang="en-US" sz="2200"/>
              <a:t>G</a:t>
            </a:r>
            <a:r>
              <a:rPr lang="en-US" altLang="en-US" sz="2200"/>
              <a:t>e</a:t>
            </a:r>
            <a:r>
              <a:rPr lang="en-US" altLang="en-US" sz="2200"/>
              <a:t>n</a:t>
            </a:r>
            <a:r>
              <a:rPr lang="en-US" altLang="en-US" sz="2200"/>
              <a:t>e</a:t>
            </a:r>
            <a:r>
              <a:rPr lang="en-US" altLang="en-US" sz="2200"/>
              <a:t>r</a:t>
            </a:r>
            <a:r>
              <a:rPr lang="en-US" altLang="en-US" sz="2200"/>
              <a:t>a</a:t>
            </a:r>
            <a:r>
              <a:rPr lang="en-US" altLang="en-US" sz="2200"/>
              <a:t>l</a:t>
            </a:r>
            <a:r>
              <a:rPr lang="en-US" altLang="en-US" sz="2200"/>
              <a:t> </a:t>
            </a:r>
            <a:r>
              <a:rPr lang="en-US" altLang="en-US" sz="2200"/>
              <a:t>o</a:t>
            </a:r>
            <a:r>
              <a:rPr lang="en-US" altLang="en-US" sz="2200"/>
              <a:t>b</a:t>
            </a:r>
            <a:r>
              <a:rPr lang="en-US" altLang="en-US" sz="2200"/>
              <a:t>s</a:t>
            </a:r>
            <a:r>
              <a:rPr lang="en-US" altLang="en-US" sz="2200"/>
              <a:t>e</a:t>
            </a:r>
            <a:r>
              <a:rPr lang="en-US" altLang="en-US" sz="2200"/>
              <a:t>r</a:t>
            </a:r>
            <a:r>
              <a:rPr lang="en-US" altLang="en-US" sz="2200"/>
              <a:t>v</a:t>
            </a:r>
            <a:r>
              <a:rPr lang="en-US" altLang="en-US" sz="2200"/>
              <a:t>a</a:t>
            </a:r>
            <a:r>
              <a:rPr lang="en-US" altLang="en-US" sz="2200"/>
              <a:t>t</a:t>
            </a:r>
            <a:r>
              <a:rPr lang="en-US" altLang="en-US" sz="2200"/>
              <a:t>i</a:t>
            </a:r>
            <a:r>
              <a:rPr lang="en-US" altLang="en-US" sz="2200"/>
              <a:t>o</a:t>
            </a:r>
            <a:r>
              <a:rPr lang="en-US" altLang="en-US" sz="2200"/>
              <a:t>n</a:t>
            </a:r>
            <a:endParaRPr lang="zh-CN" altLang="en-US"/>
          </a:p>
          <a:p>
            <a:pPr marL="0" indent="0">
              <a:buNone/>
            </a:pPr>
            <a:r>
              <a:rPr lang="en-US" altLang="en-US" sz="2200"/>
              <a:t>S</a:t>
            </a:r>
            <a:r>
              <a:rPr lang="en-US" altLang="en-US" sz="2200"/>
              <a:t>p</a:t>
            </a:r>
            <a:r>
              <a:rPr lang="en-US" altLang="en-US" sz="2200"/>
              <a:t>e</a:t>
            </a:r>
            <a:r>
              <a:rPr lang="en-US" altLang="en-US" sz="2200"/>
              <a:t>c</a:t>
            </a:r>
            <a:r>
              <a:rPr lang="en-US" altLang="en-US" sz="2200"/>
              <a:t>i</a:t>
            </a:r>
            <a:r>
              <a:rPr lang="en-US" altLang="en-US" sz="2200"/>
              <a:t>f</a:t>
            </a:r>
            <a:r>
              <a:rPr lang="en-US" altLang="en-US" sz="2200"/>
              <a:t>i</a:t>
            </a:r>
            <a:r>
              <a:rPr lang="en-US" altLang="en-US" sz="2200"/>
              <a:t>c</a:t>
            </a:r>
            <a:r>
              <a:rPr lang="en-US" altLang="en-US" sz="2200"/>
              <a:t> </a:t>
            </a:r>
            <a:r>
              <a:rPr lang="en-US" altLang="en-US" sz="2200"/>
              <a:t>o</a:t>
            </a:r>
            <a:r>
              <a:rPr lang="en-US" altLang="en-US" sz="2200"/>
              <a:t>b</a:t>
            </a:r>
            <a:r>
              <a:rPr lang="en-US" altLang="en-US" sz="2200"/>
              <a:t>s</a:t>
            </a:r>
            <a:r>
              <a:rPr lang="en-US" altLang="en-US" sz="2200"/>
              <a:t>e</a:t>
            </a:r>
            <a:r>
              <a:rPr lang="en-US" altLang="en-US" sz="2200"/>
              <a:t>r</a:t>
            </a:r>
            <a:r>
              <a:rPr lang="en-US" altLang="en-US" sz="2200"/>
              <a:t>v</a:t>
            </a:r>
            <a:r>
              <a:rPr lang="en-US" altLang="en-US" sz="2200"/>
              <a:t>a</a:t>
            </a:r>
            <a:r>
              <a:rPr lang="en-US" altLang="en-US" sz="2200"/>
              <a:t>t</a:t>
            </a:r>
            <a:r>
              <a:rPr lang="en-US" altLang="en-US" sz="2200"/>
              <a:t>i</a:t>
            </a:r>
            <a:r>
              <a:rPr lang="en-US" altLang="en-US" sz="2200"/>
              <a:t>o</a:t>
            </a:r>
            <a:r>
              <a:rPr lang="en-US" altLang="en-US" sz="2200"/>
              <a:t>n</a:t>
            </a:r>
            <a:r>
              <a:rPr lang="en-US" altLang="en-US" sz="2200"/>
              <a:t> </a:t>
            </a:r>
            <a:r>
              <a:rPr lang="en-US" altLang="en-US" sz="2200"/>
              <a:t>a</a:t>
            </a:r>
            <a:r>
              <a:rPr lang="en-US" altLang="en-US" sz="2200"/>
              <a:t>s</a:t>
            </a:r>
            <a:r>
              <a:rPr lang="en-US" altLang="en-US" sz="2200"/>
              <a:t> </a:t>
            </a:r>
            <a:r>
              <a:rPr lang="en-US" altLang="en-US" sz="2200"/>
              <a:t>p</a:t>
            </a:r>
            <a:r>
              <a:rPr lang="en-US" altLang="en-US" sz="2200"/>
              <a:t>e</a:t>
            </a:r>
            <a:r>
              <a:rPr lang="en-US" altLang="en-US" sz="2200"/>
              <a:t>r</a:t>
            </a:r>
            <a:r>
              <a:rPr lang="en-US" altLang="en-US" sz="2200"/>
              <a:t> </a:t>
            </a:r>
            <a:r>
              <a:rPr lang="en-US" altLang="en-US" sz="2200"/>
              <a:t>a</a:t>
            </a:r>
            <a:r>
              <a:rPr lang="en-US" altLang="en-US" sz="2200"/>
              <a:t>r</a:t>
            </a:r>
            <a:r>
              <a:rPr lang="en-US" altLang="en-US" sz="2200"/>
              <a:t>e</a:t>
            </a:r>
            <a:r>
              <a:rPr lang="en-US" altLang="en-US" sz="2200"/>
              <a:t>a</a:t>
            </a:r>
            <a:r>
              <a:rPr lang="en-US" altLang="en-US" sz="2200"/>
              <a:t>s</a:t>
            </a:r>
            <a:r>
              <a:rPr lang="en-US" altLang="en-US" sz="2200"/>
              <a:t> </a:t>
            </a:r>
            <a:r>
              <a:rPr lang="en-US" altLang="en-US" sz="2200"/>
              <a:t>a</a:t>
            </a:r>
            <a:r>
              <a:rPr lang="en-US" altLang="en-US" sz="2200"/>
              <a:t>f</a:t>
            </a:r>
            <a:r>
              <a:rPr lang="en-US" altLang="en-US" sz="2200"/>
              <a:t>f</a:t>
            </a:r>
            <a:r>
              <a:rPr lang="en-US" altLang="en-US" sz="2200"/>
              <a:t>e</a:t>
            </a:r>
            <a:r>
              <a:rPr lang="en-US" altLang="en-US" sz="2200"/>
              <a:t>c</a:t>
            </a:r>
            <a:r>
              <a:rPr lang="en-US" altLang="en-US" sz="2200"/>
              <a:t>t</a:t>
            </a:r>
            <a:r>
              <a:rPr lang="en-US" altLang="en-US" sz="2200"/>
              <a:t>e</a:t>
            </a:r>
            <a:r>
              <a:rPr lang="en-US" altLang="en-US" sz="2200"/>
              <a:t>d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WPS Presentation</Application>
  <PresentationFormat/>
  <Paragraphs>53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Aptos</vt:lpstr>
      <vt:lpstr>Helvetica Neue</vt:lpstr>
      <vt:lpstr>Aptos Display</vt:lpstr>
      <vt:lpstr>Microsoft YaHei</vt:lpstr>
      <vt:lpstr>汉仪旗黑</vt:lpstr>
      <vt:lpstr>Arial Unicode MS</vt:lpstr>
      <vt:lpstr>等线 Light</vt:lpstr>
      <vt:lpstr>苹方-简</vt:lpstr>
      <vt:lpstr>等线</vt:lpstr>
      <vt:lpstr>宋体-简</vt:lpstr>
      <vt:lpstr>Office Theme</vt:lpstr>
      <vt:lpstr>SOAPIER FORMAT</vt:lpstr>
      <vt:lpstr>Subjective examination</vt:lpstr>
      <vt:lpstr>Subjective examinations</vt:lpstr>
      <vt:lpstr>Cont’</vt:lpstr>
      <vt:lpstr>Special question on family history </vt:lpstr>
      <vt:lpstr>Past medical history</vt:lpstr>
      <vt:lpstr>History of present condition</vt:lpstr>
      <vt:lpstr>Objective assessment/Physical examination</vt:lpstr>
      <vt:lpstr>Assessment </vt:lpstr>
      <vt:lpstr>Planning </vt:lpstr>
      <vt:lpstr>Smart Goals </vt:lpstr>
      <vt:lpstr>Evidence based practice(EBP)</vt:lpstr>
      <vt:lpstr>Intervention </vt:lpstr>
      <vt:lpstr>Evaluation </vt:lpstr>
      <vt:lpstr>Review </vt:lpstr>
      <vt:lpstr> Thanks </vt:lpstr>
      <vt:lpstr>Importance of SOAPIER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SOAPIER FORMAT</dc:title>
  <dc:creator>joseph kolli</dc:creator>
  <cp:lastModifiedBy>Titus</cp:lastModifiedBy>
  <cp:revision>3</cp:revision>
  <dcterms:created xsi:type="dcterms:W3CDTF">2025-10-17T08:26:35Z</dcterms:created>
  <dcterms:modified xsi:type="dcterms:W3CDTF">2025-10-17T08:26:35Z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25842DAD9D10B9E0D1F4F168F4F6EB65_43</vt:lpwstr>
  </property>
  <property fmtid="{D5CDD505-2E9C-101B-9397-08002B2CF9AE}" pid="3" name="KSOProductBuildVer">
    <vt:lpwstr>1033-12.1.23143.23143</vt:lpwstr>
  </property>
</Properties>
</file>